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 id="2147483926" r:id="rId2"/>
  </p:sldMasterIdLst>
  <p:notesMasterIdLst>
    <p:notesMasterId r:id="rId11"/>
  </p:notesMasterIdLst>
  <p:handoutMasterIdLst>
    <p:handoutMasterId r:id="rId12"/>
  </p:handoutMasterIdLst>
  <p:sldIdLst>
    <p:sldId id="505" r:id="rId3"/>
    <p:sldId id="507" r:id="rId4"/>
    <p:sldId id="508" r:id="rId5"/>
    <p:sldId id="525" r:id="rId6"/>
    <p:sldId id="513" r:id="rId7"/>
    <p:sldId id="515" r:id="rId8"/>
    <p:sldId id="523" r:id="rId9"/>
    <p:sldId id="524" r:id="rId10"/>
  </p:sldIdLst>
  <p:sldSz cx="9144000" cy="5143500" type="screen16x9"/>
  <p:notesSz cx="6797675" cy="9928225"/>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1pPr>
    <a:lvl2pPr marL="4572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2pPr>
    <a:lvl3pPr marL="9144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3pPr>
    <a:lvl4pPr marL="13716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4pPr>
    <a:lvl5pPr marL="1828800" algn="l" defTabSz="457200" rtl="0" fontAlgn="base">
      <a:spcBef>
        <a:spcPct val="0"/>
      </a:spcBef>
      <a:spcAft>
        <a:spcPct val="0"/>
      </a:spcAft>
      <a:defRPr kern="1200">
        <a:solidFill>
          <a:schemeClr val="tx1"/>
        </a:solidFill>
        <a:latin typeface="Arial" charset="0"/>
        <a:ea typeface="ＭＳ Ｐゴシック" charset="0"/>
        <a:cs typeface="ＭＳ Ｐゴシック" charset="0"/>
      </a:defRPr>
    </a:lvl5pPr>
    <a:lvl6pPr marL="2286000" algn="l" defTabSz="457200" rtl="0" eaLnBrk="1" latinLnBrk="0" hangingPunct="1">
      <a:defRPr kern="1200">
        <a:solidFill>
          <a:schemeClr val="tx1"/>
        </a:solidFill>
        <a:latin typeface="Arial" charset="0"/>
        <a:ea typeface="ＭＳ Ｐゴシック" charset="0"/>
        <a:cs typeface="ＭＳ Ｐゴシック" charset="0"/>
      </a:defRPr>
    </a:lvl6pPr>
    <a:lvl7pPr marL="2743200" algn="l" defTabSz="457200" rtl="0" eaLnBrk="1" latinLnBrk="0" hangingPunct="1">
      <a:defRPr kern="1200">
        <a:solidFill>
          <a:schemeClr val="tx1"/>
        </a:solidFill>
        <a:latin typeface="Arial" charset="0"/>
        <a:ea typeface="ＭＳ Ｐゴシック" charset="0"/>
        <a:cs typeface="ＭＳ Ｐゴシック" charset="0"/>
      </a:defRPr>
    </a:lvl7pPr>
    <a:lvl8pPr marL="3200400" algn="l" defTabSz="457200" rtl="0" eaLnBrk="1" latinLnBrk="0" hangingPunct="1">
      <a:defRPr kern="1200">
        <a:solidFill>
          <a:schemeClr val="tx1"/>
        </a:solidFill>
        <a:latin typeface="Arial" charset="0"/>
        <a:ea typeface="ＭＳ Ｐゴシック" charset="0"/>
        <a:cs typeface="ＭＳ Ｐゴシック" charset="0"/>
      </a:defRPr>
    </a:lvl8pPr>
    <a:lvl9pPr marL="3657600" algn="l" defTabSz="457200" rtl="0" eaLnBrk="1" latinLnBrk="0" hangingPunct="1">
      <a:defRPr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708" userDrawn="1">
          <p15:clr>
            <a:srgbClr val="A4A3A4"/>
          </p15:clr>
        </p15:guide>
        <p15:guide id="2" orient="horz" pos="3003">
          <p15:clr>
            <a:srgbClr val="A4A3A4"/>
          </p15:clr>
        </p15:guide>
        <p15:guide id="3" orient="horz" pos="804" userDrawn="1">
          <p15:clr>
            <a:srgbClr val="A4A3A4"/>
          </p15:clr>
        </p15:guide>
        <p15:guide id="4" orient="horz" pos="1980" userDrawn="1">
          <p15:clr>
            <a:srgbClr val="A4A3A4"/>
          </p15:clr>
        </p15:guide>
        <p15:guide id="5" pos="5592" userDrawn="1">
          <p15:clr>
            <a:srgbClr val="A4A3A4"/>
          </p15:clr>
        </p15:guide>
        <p15:guide id="6" pos="2882">
          <p15:clr>
            <a:srgbClr val="A4A3A4"/>
          </p15:clr>
        </p15:guide>
        <p15:guide id="7" pos="144" userDrawn="1">
          <p15:clr>
            <a:srgbClr val="A4A3A4"/>
          </p15:clr>
        </p15:guide>
        <p15:guide id="8" pos="5414">
          <p15:clr>
            <a:srgbClr val="A4A3A4"/>
          </p15:clr>
        </p15:guide>
        <p15:guide id="9" pos="343">
          <p15:clr>
            <a:srgbClr val="A4A3A4"/>
          </p15:clr>
        </p15:guide>
        <p15:guide id="10" pos="5500">
          <p15:clr>
            <a:srgbClr val="A4A3A4"/>
          </p15:clr>
        </p15:guide>
        <p15:guide id="11" pos="262">
          <p15:clr>
            <a:srgbClr val="A4A3A4"/>
          </p15:clr>
        </p15:guide>
        <p15:guide id="12" orient="horz" pos="692">
          <p15:clr>
            <a:srgbClr val="A4A3A4"/>
          </p15:clr>
        </p15:guide>
        <p15:guide id="13" orient="horz" pos="2973">
          <p15:clr>
            <a:srgbClr val="A4A3A4"/>
          </p15:clr>
        </p15:guide>
        <p15:guide id="14" orient="horz" pos="503">
          <p15:clr>
            <a:srgbClr val="A4A3A4"/>
          </p15:clr>
        </p15:guide>
      </p15:sldGuideLst>
    </p:ext>
    <p:ext uri="{2D200454-40CA-4A62-9FC3-DE9A4176ACB9}">
      <p15:notesGuideLst xmlns:p15="http://schemas.microsoft.com/office/powerpoint/2012/main">
        <p15:guide id="1" orient="horz" pos="3127">
          <p15:clr>
            <a:srgbClr val="A4A3A4"/>
          </p15:clr>
        </p15:guide>
        <p15:guide id="2" pos="214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tesh Gohil" initials="" lastIdx="31" clrIdx="0"/>
  <p:cmAuthor id="1" name="Olson, Diane (SLC-MEW)" initials="DO" lastIdx="39" clrIdx="1"/>
  <p:cmAuthor id="2" name="John Faulkner -X (jofaulkn - EDITCETERA at Cisco)" initials="JF-(-EaC" lastIdx="13" clrIdx="2"/>
  <p:cmAuthor id="3" name="David Barry -X (davbarry - CLEARPATH WORKFORCE MANAGEMENT INC at Cisco)" initials="DB-(-CWMIaC" lastIdx="2" clrIdx="3"/>
  <p:cmAuthor id="4" name="Howard Epstein (hepstein)" initials="HE(" lastIdx="16"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0BDDB"/>
    <a:srgbClr val="FA661C"/>
    <a:srgbClr val="21615F"/>
    <a:srgbClr val="349A97"/>
    <a:srgbClr val="FDBE24"/>
    <a:srgbClr val="489542"/>
    <a:srgbClr val="335FFA"/>
    <a:srgbClr val="4D4D4D"/>
    <a:srgbClr val="AB0810"/>
    <a:srgbClr val="2C92B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3651" autoAdjust="0"/>
    <p:restoredTop sz="70939" autoAdjust="0"/>
  </p:normalViewPr>
  <p:slideViewPr>
    <p:cSldViewPr snapToGrid="0" snapToObjects="1" showGuides="1">
      <p:cViewPr varScale="1">
        <p:scale>
          <a:sx n="121" d="100"/>
          <a:sy n="121" d="100"/>
        </p:scale>
        <p:origin x="1936" y="168"/>
      </p:cViewPr>
      <p:guideLst>
        <p:guide orient="horz" pos="708"/>
        <p:guide orient="horz" pos="3003"/>
        <p:guide orient="horz" pos="804"/>
        <p:guide orient="horz" pos="1980"/>
        <p:guide pos="5592"/>
        <p:guide pos="2882"/>
        <p:guide pos="144"/>
        <p:guide pos="5414"/>
        <p:guide pos="343"/>
        <p:guide pos="5500"/>
        <p:guide pos="262"/>
        <p:guide orient="horz" pos="692"/>
        <p:guide orient="horz" pos="2973"/>
        <p:guide orient="horz" pos="503"/>
      </p:guideLst>
    </p:cSldViewPr>
  </p:slideViewPr>
  <p:outlineViewPr>
    <p:cViewPr>
      <p:scale>
        <a:sx n="33" d="100"/>
        <a:sy n="33" d="100"/>
      </p:scale>
      <p:origin x="0" y="-629"/>
    </p:cViewPr>
  </p:outlineViewPr>
  <p:notesTextViewPr>
    <p:cViewPr>
      <p:scale>
        <a:sx n="100" d="100"/>
        <a:sy n="100" d="100"/>
      </p:scale>
      <p:origin x="0" y="0"/>
    </p:cViewPr>
  </p:notesTextViewPr>
  <p:sorterViewPr>
    <p:cViewPr>
      <p:scale>
        <a:sx n="75" d="100"/>
        <a:sy n="75" d="100"/>
      </p:scale>
      <p:origin x="0" y="0"/>
    </p:cViewPr>
  </p:sorterViewPr>
  <p:notesViewPr>
    <p:cSldViewPr snapToGrid="0" snapToObjects="1" showGuides="1">
      <p:cViewPr>
        <p:scale>
          <a:sx n="75" d="100"/>
          <a:sy n="75" d="100"/>
        </p:scale>
        <p:origin x="-1949" y="322"/>
      </p:cViewPr>
      <p:guideLst>
        <p:guide orient="horz" pos="3127"/>
        <p:guide pos="2141"/>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commentAuthors" Target="commentAuthor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Date Placeholder 2"/>
          <p:cNvSpPr>
            <a:spLocks noGrp="1"/>
          </p:cNvSpPr>
          <p:nvPr>
            <p:ph type="dt" sz="quarter" idx="1"/>
          </p:nvPr>
        </p:nvSpPr>
        <p:spPr>
          <a:xfrm>
            <a:off x="3850444" y="0"/>
            <a:ext cx="2945659" cy="496411"/>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2FE48B1C-1E6B-744F-8E6C-3836D33BC0D9}" type="datetimeFigureOut">
              <a:rPr lang="en-US"/>
              <a:pPr>
                <a:defRPr/>
              </a:pPr>
              <a:t>3/20/18</a:t>
            </a:fld>
            <a:endParaRPr lang="en-US"/>
          </a:p>
        </p:txBody>
      </p:sp>
      <p:sp>
        <p:nvSpPr>
          <p:cNvPr id="4" name="Footer Placeholder 3"/>
          <p:cNvSpPr>
            <a:spLocks noGrp="1"/>
          </p:cNvSpPr>
          <p:nvPr>
            <p:ph type="ftr" sz="quarter" idx="2"/>
          </p:nvPr>
        </p:nvSpPr>
        <p:spPr>
          <a:xfrm>
            <a:off x="0" y="9430092"/>
            <a:ext cx="2945659" cy="496411"/>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5" name="Slide Number Placeholder 4"/>
          <p:cNvSpPr>
            <a:spLocks noGrp="1"/>
          </p:cNvSpPr>
          <p:nvPr>
            <p:ph type="sldNum" sz="quarter" idx="3"/>
          </p:nvPr>
        </p:nvSpPr>
        <p:spPr>
          <a:xfrm>
            <a:off x="3850444" y="9430092"/>
            <a:ext cx="2945659" cy="496411"/>
          </a:xfrm>
          <a:prstGeom prst="rect">
            <a:avLst/>
          </a:prstGeom>
        </p:spPr>
        <p:txBody>
          <a:bodyPr vert="horz" lIns="91440" tIns="45720" rIns="91440" bIns="45720" rtlCol="0" anchor="b"/>
          <a:lstStyle>
            <a:lvl1pPr algn="r" fontAlgn="auto">
              <a:spcBef>
                <a:spcPts val="0"/>
              </a:spcBef>
              <a:spcAft>
                <a:spcPts val="0"/>
              </a:spcAft>
              <a:defRPr sz="1200">
                <a:latin typeface="+mn-lt"/>
                <a:ea typeface="+mn-ea"/>
                <a:cs typeface="+mn-cs"/>
              </a:defRPr>
            </a:lvl1pPr>
          </a:lstStyle>
          <a:p>
            <a:pPr>
              <a:defRPr/>
            </a:pPr>
            <a:fld id="{F5A8EAB7-F1BA-274C-91A9-46214A29E509}" type="slidenum">
              <a:rPr lang="en-US"/>
              <a:pPr>
                <a:defRPr/>
              </a:pPr>
              <a:t>‹#›</a:t>
            </a:fld>
            <a:endParaRPr lang="en-US"/>
          </a:p>
        </p:txBody>
      </p:sp>
    </p:spTree>
    <p:extLst>
      <p:ext uri="{BB962C8B-B14F-4D97-AF65-F5344CB8AC3E}">
        <p14:creationId xmlns:p14="http://schemas.microsoft.com/office/powerpoint/2010/main" val="3338480609"/>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png>
</file>

<file path=ppt/media/image12.jpg>
</file>

<file path=ppt/media/image13.jpg>
</file>

<file path=ppt/media/image14.pn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3.pn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411"/>
          </a:xfrm>
          <a:prstGeom prst="rect">
            <a:avLst/>
          </a:prstGeom>
        </p:spPr>
        <p:txBody>
          <a:bodyPr vert="horz" lIns="91440" tIns="45720" rIns="91440" bIns="45720" rtlCol="0"/>
          <a:lstStyle>
            <a:lvl1pPr algn="l" fontAlgn="auto">
              <a:spcBef>
                <a:spcPts val="0"/>
              </a:spcBef>
              <a:spcAft>
                <a:spcPts val="0"/>
              </a:spcAft>
              <a:defRPr sz="1200">
                <a:latin typeface="Arial" pitchFamily="34" charset="0"/>
                <a:ea typeface="+mn-ea"/>
                <a:cs typeface="Arial" pitchFamily="34" charset="0"/>
              </a:defRPr>
            </a:lvl1pPr>
          </a:lstStyle>
          <a:p>
            <a:pPr>
              <a:defRPr/>
            </a:pPr>
            <a:endParaRPr lang="en-US"/>
          </a:p>
        </p:txBody>
      </p:sp>
      <p:sp>
        <p:nvSpPr>
          <p:cNvPr id="3" name="Date Placeholder 2"/>
          <p:cNvSpPr>
            <a:spLocks noGrp="1"/>
          </p:cNvSpPr>
          <p:nvPr>
            <p:ph type="dt" idx="1"/>
          </p:nvPr>
        </p:nvSpPr>
        <p:spPr>
          <a:xfrm>
            <a:off x="3850444" y="0"/>
            <a:ext cx="2945659" cy="496411"/>
          </a:xfrm>
          <a:prstGeom prst="rect">
            <a:avLst/>
          </a:prstGeom>
        </p:spPr>
        <p:txBody>
          <a:bodyPr vert="horz" lIns="91440" tIns="45720" rIns="91440" bIns="45720" rtlCol="0"/>
          <a:lstStyle>
            <a:lvl1pPr algn="r" fontAlgn="auto">
              <a:spcBef>
                <a:spcPts val="0"/>
              </a:spcBef>
              <a:spcAft>
                <a:spcPts val="0"/>
              </a:spcAft>
              <a:defRPr sz="1200">
                <a:latin typeface="Arial" pitchFamily="34" charset="0"/>
                <a:ea typeface="+mn-ea"/>
                <a:cs typeface="Arial" pitchFamily="34" charset="0"/>
              </a:defRPr>
            </a:lvl1pPr>
          </a:lstStyle>
          <a:p>
            <a:pPr>
              <a:defRPr/>
            </a:pPr>
            <a:fld id="{2A637A29-4E7E-A24B-BAB1-D48C888F91E4}" type="datetimeFigureOut">
              <a:rPr lang="en-US" smtClean="0"/>
              <a:pPr>
                <a:defRPr/>
              </a:pPr>
              <a:t>3/20/18</a:t>
            </a:fld>
            <a:endParaRPr lang="en-US"/>
          </a:p>
        </p:txBody>
      </p:sp>
      <p:sp>
        <p:nvSpPr>
          <p:cNvPr id="4" name="Slide Image Placeholder 3"/>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79768" y="4715907"/>
            <a:ext cx="5438140" cy="4467701"/>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endParaRPr lang="en-US" noProof="0"/>
          </a:p>
        </p:txBody>
      </p:sp>
      <p:sp>
        <p:nvSpPr>
          <p:cNvPr id="6" name="Footer Placeholder 5"/>
          <p:cNvSpPr>
            <a:spLocks noGrp="1"/>
          </p:cNvSpPr>
          <p:nvPr>
            <p:ph type="ftr" sz="quarter" idx="4"/>
          </p:nvPr>
        </p:nvSpPr>
        <p:spPr>
          <a:xfrm>
            <a:off x="0" y="9430092"/>
            <a:ext cx="2945659" cy="496411"/>
          </a:xfrm>
          <a:prstGeom prst="rect">
            <a:avLst/>
          </a:prstGeom>
        </p:spPr>
        <p:txBody>
          <a:bodyPr vert="horz" lIns="91440" tIns="45720" rIns="91440" bIns="45720" rtlCol="0" anchor="b"/>
          <a:lstStyle>
            <a:lvl1pPr algn="l" fontAlgn="auto">
              <a:spcBef>
                <a:spcPts val="0"/>
              </a:spcBef>
              <a:spcAft>
                <a:spcPts val="0"/>
              </a:spcAft>
              <a:defRPr sz="1200">
                <a:latin typeface="Arial" pitchFamily="34" charset="0"/>
                <a:ea typeface="+mn-ea"/>
                <a:cs typeface="Arial" pitchFamily="34" charset="0"/>
              </a:defRPr>
            </a:lvl1pPr>
          </a:lstStyle>
          <a:p>
            <a:pPr>
              <a:defRPr/>
            </a:pPr>
            <a:endParaRPr lang="en-US"/>
          </a:p>
        </p:txBody>
      </p:sp>
      <p:sp>
        <p:nvSpPr>
          <p:cNvPr id="7" name="Slide Number Placeholder 6"/>
          <p:cNvSpPr>
            <a:spLocks noGrp="1"/>
          </p:cNvSpPr>
          <p:nvPr>
            <p:ph type="sldNum" sz="quarter" idx="5"/>
          </p:nvPr>
        </p:nvSpPr>
        <p:spPr>
          <a:xfrm>
            <a:off x="3850444" y="9430092"/>
            <a:ext cx="2945659" cy="496411"/>
          </a:xfrm>
          <a:prstGeom prst="rect">
            <a:avLst/>
          </a:prstGeom>
        </p:spPr>
        <p:txBody>
          <a:bodyPr vert="horz" lIns="91440" tIns="45720" rIns="91440" bIns="45720" rtlCol="0" anchor="b"/>
          <a:lstStyle>
            <a:lvl1pPr algn="r" fontAlgn="auto">
              <a:spcBef>
                <a:spcPts val="0"/>
              </a:spcBef>
              <a:spcAft>
                <a:spcPts val="0"/>
              </a:spcAft>
              <a:defRPr sz="1200">
                <a:latin typeface="Arial" pitchFamily="34" charset="0"/>
                <a:ea typeface="+mn-ea"/>
                <a:cs typeface="Arial" pitchFamily="34" charset="0"/>
              </a:defRPr>
            </a:lvl1pPr>
          </a:lstStyle>
          <a:p>
            <a:pPr>
              <a:defRPr/>
            </a:pPr>
            <a:fld id="{F97A1FA6-25DE-9E4E-A34D-CF67DE7DBDC7}" type="slidenum">
              <a:rPr lang="en-US" smtClean="0"/>
              <a:pPr>
                <a:defRPr/>
              </a:pPr>
              <a:t>‹#›</a:t>
            </a:fld>
            <a:endParaRPr lang="en-US"/>
          </a:p>
        </p:txBody>
      </p:sp>
    </p:spTree>
    <p:extLst>
      <p:ext uri="{BB962C8B-B14F-4D97-AF65-F5344CB8AC3E}">
        <p14:creationId xmlns:p14="http://schemas.microsoft.com/office/powerpoint/2010/main" val="3228492595"/>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Arial" pitchFamily="34" charset="0"/>
        <a:ea typeface="ＭＳ Ｐゴシック" charset="0"/>
        <a:cs typeface="Arial" pitchFamily="34" charset="0"/>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79768" y="4736227"/>
            <a:ext cx="5438140" cy="4467701"/>
          </a:xfrm>
        </p:spPr>
        <p:txBody>
          <a:bodyPr/>
          <a:lstStyle/>
          <a:p>
            <a:endParaRPr lang="en-US" sz="1000" kern="1200" dirty="0">
              <a:solidFill>
                <a:schemeClr val="tx1"/>
              </a:solidFill>
              <a:latin typeface="Arial" pitchFamily="34" charset="0"/>
              <a:ea typeface="ＭＳ Ｐゴシック" charset="0"/>
              <a:cs typeface="Arial" pitchFamily="34" charset="0"/>
            </a:endParaRPr>
          </a:p>
        </p:txBody>
      </p:sp>
      <p:sp>
        <p:nvSpPr>
          <p:cNvPr id="4" name="Slide Number Placeholder 3"/>
          <p:cNvSpPr>
            <a:spLocks noGrp="1"/>
          </p:cNvSpPr>
          <p:nvPr>
            <p:ph type="sldNum" sz="quarter" idx="10"/>
          </p:nvPr>
        </p:nvSpPr>
        <p:spPr/>
        <p:txBody>
          <a:bodyPr/>
          <a:lstStyle/>
          <a:p>
            <a:fld id="{E8438005-C9FE-421C-B26E-39E46AD95281}" type="slidenum">
              <a:rPr lang="en-US" smtClean="0">
                <a:solidFill>
                  <a:prstClr val="black"/>
                </a:solidFill>
              </a:rPr>
              <a:pPr/>
              <a:t>1</a:t>
            </a:fld>
            <a:endParaRPr lang="en-US">
              <a:solidFill>
                <a:prstClr val="black"/>
              </a:solidFill>
            </a:endParaRPr>
          </a:p>
        </p:txBody>
      </p:sp>
    </p:spTree>
    <p:extLst>
      <p:ext uri="{BB962C8B-B14F-4D97-AF65-F5344CB8AC3E}">
        <p14:creationId xmlns:p14="http://schemas.microsoft.com/office/powerpoint/2010/main" val="1753581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000" dirty="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2</a:t>
            </a:fld>
            <a:endParaRPr lang="en-US"/>
          </a:p>
        </p:txBody>
      </p:sp>
    </p:spTree>
    <p:extLst>
      <p:ext uri="{BB962C8B-B14F-4D97-AF65-F5344CB8AC3E}">
        <p14:creationId xmlns:p14="http://schemas.microsoft.com/office/powerpoint/2010/main" val="236488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000" dirty="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3</a:t>
            </a:fld>
            <a:endParaRPr lang="en-US"/>
          </a:p>
        </p:txBody>
      </p:sp>
    </p:spTree>
    <p:extLst>
      <p:ext uri="{BB962C8B-B14F-4D97-AF65-F5344CB8AC3E}">
        <p14:creationId xmlns:p14="http://schemas.microsoft.com/office/powerpoint/2010/main" val="729510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000" dirty="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4</a:t>
            </a:fld>
            <a:endParaRPr lang="en-US"/>
          </a:p>
        </p:txBody>
      </p:sp>
    </p:spTree>
    <p:extLst>
      <p:ext uri="{BB962C8B-B14F-4D97-AF65-F5344CB8AC3E}">
        <p14:creationId xmlns:p14="http://schemas.microsoft.com/office/powerpoint/2010/main" val="33464081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000" dirty="0">
              <a:latin typeface="Arial" pitchFamily="34" charset="0"/>
              <a:cs typeface="Arial" pitchFamily="34" charset="0"/>
            </a:endParaRPr>
          </a:p>
        </p:txBody>
      </p:sp>
      <p:sp>
        <p:nvSpPr>
          <p:cNvPr id="4" name="Slide Number Placeholder 3"/>
          <p:cNvSpPr>
            <a:spLocks noGrp="1"/>
          </p:cNvSpPr>
          <p:nvPr>
            <p:ph type="sldNum" sz="quarter" idx="10"/>
          </p:nvPr>
        </p:nvSpPr>
        <p:spPr/>
        <p:txBody>
          <a:bodyPr/>
          <a:lstStyle/>
          <a:p>
            <a:fld id="{55C38DD1-33AA-4996-977A-42B26A155BBE}" type="slidenum">
              <a:rPr lang="id-ID" smtClean="0"/>
              <a:pPr/>
              <a:t>5</a:t>
            </a:fld>
            <a:endParaRPr lang="id-ID"/>
          </a:p>
        </p:txBody>
      </p:sp>
    </p:spTree>
    <p:extLst>
      <p:ext uri="{BB962C8B-B14F-4D97-AF65-F5344CB8AC3E}">
        <p14:creationId xmlns:p14="http://schemas.microsoft.com/office/powerpoint/2010/main" val="1505070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7988" y="698500"/>
            <a:ext cx="6207125"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B2FCB79-2C0C-F84D-A224-30C295992FCE}" type="slidenum">
              <a:rPr lang="en-US" smtClean="0"/>
              <a:t>6</a:t>
            </a:fld>
            <a:endParaRPr lang="en-US"/>
          </a:p>
        </p:txBody>
      </p:sp>
    </p:spTree>
    <p:extLst>
      <p:ext uri="{BB962C8B-B14F-4D97-AF65-F5344CB8AC3E}">
        <p14:creationId xmlns:p14="http://schemas.microsoft.com/office/powerpoint/2010/main" val="20582717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00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7</a:t>
            </a:fld>
            <a:endParaRPr lang="en-US"/>
          </a:p>
        </p:txBody>
      </p:sp>
    </p:spTree>
    <p:extLst>
      <p:ext uri="{BB962C8B-B14F-4D97-AF65-F5344CB8AC3E}">
        <p14:creationId xmlns:p14="http://schemas.microsoft.com/office/powerpoint/2010/main" val="2035457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000"/>
          </a:p>
        </p:txBody>
      </p:sp>
      <p:sp>
        <p:nvSpPr>
          <p:cNvPr id="4" name="Slide Number Placeholder 3"/>
          <p:cNvSpPr>
            <a:spLocks noGrp="1"/>
          </p:cNvSpPr>
          <p:nvPr>
            <p:ph type="sldNum" sz="quarter" idx="10"/>
          </p:nvPr>
        </p:nvSpPr>
        <p:spPr/>
        <p:txBody>
          <a:bodyPr/>
          <a:lstStyle/>
          <a:p>
            <a:pPr>
              <a:defRPr/>
            </a:pPr>
            <a:fld id="{F97A1FA6-25DE-9E4E-A34D-CF67DE7DBDC7}" type="slidenum">
              <a:rPr lang="en-US" smtClean="0"/>
              <a:pPr>
                <a:defRPr/>
              </a:pPr>
              <a:t>8</a:t>
            </a:fld>
            <a:endParaRPr lang="en-US"/>
          </a:p>
        </p:txBody>
      </p:sp>
    </p:spTree>
    <p:extLst>
      <p:ext uri="{BB962C8B-B14F-4D97-AF65-F5344CB8AC3E}">
        <p14:creationId xmlns:p14="http://schemas.microsoft.com/office/powerpoint/2010/main" val="20354577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3_Title Slide-animated gradient">
    <p:bg>
      <p:bgPr>
        <a:gradFill rotWithShape="0">
          <a:gsLst>
            <a:gs pos="0">
              <a:srgbClr val="36A4D7"/>
            </a:gs>
            <a:gs pos="99001">
              <a:srgbClr val="2D5AA3"/>
            </a:gs>
            <a:gs pos="100000">
              <a:srgbClr val="2D5AA3"/>
            </a:gs>
          </a:gsLst>
          <a:lin ang="5400000"/>
        </a:gradFill>
        <a:effectLst/>
      </p:bgPr>
    </p:bg>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5412" y="362383"/>
            <a:ext cx="941172" cy="508449"/>
          </a:xfrm>
          <a:prstGeom prst="rect">
            <a:avLst/>
          </a:prstGeom>
        </p:spPr>
      </p:pic>
      <p:sp>
        <p:nvSpPr>
          <p:cNvPr id="16" name="Subtitle 2"/>
          <p:cNvSpPr>
            <a:spLocks noGrp="1"/>
          </p:cNvSpPr>
          <p:nvPr>
            <p:ph type="subTitle" idx="1" hasCustomPrompt="1"/>
          </p:nvPr>
        </p:nvSpPr>
        <p:spPr>
          <a:xfrm>
            <a:off x="469496" y="3793198"/>
            <a:ext cx="8296421" cy="288131"/>
          </a:xfrm>
          <a:prstGeom prst="rect">
            <a:avLst/>
          </a:prstGeom>
        </p:spPr>
        <p:txBody>
          <a:bodyPr lIns="91420" tIns="45710" rIns="91420" bIns="45710" anchor="b" anchorCtr="0">
            <a:noAutofit/>
          </a:bodyPr>
          <a:lstStyle>
            <a:lvl1pPr marL="0" indent="0" algn="l">
              <a:buNone/>
              <a:defRPr sz="1400" b="0" i="0">
                <a:solidFill>
                  <a:srgbClr val="FFFFFE"/>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7" name="Text Placeholder 38"/>
          <p:cNvSpPr>
            <a:spLocks noGrp="1"/>
          </p:cNvSpPr>
          <p:nvPr>
            <p:ph type="body" sz="quarter" idx="11" hasCustomPrompt="1"/>
          </p:nvPr>
        </p:nvSpPr>
        <p:spPr>
          <a:xfrm>
            <a:off x="469496" y="4033195"/>
            <a:ext cx="8296421" cy="288131"/>
          </a:xfrm>
          <a:prstGeom prst="rect">
            <a:avLst/>
          </a:prstGeom>
        </p:spPr>
        <p:txBody>
          <a:bodyPr lIns="91420" tIns="45710" rIns="91420" bIns="45710"/>
          <a:lstStyle>
            <a:lvl1pPr marL="0" indent="0" algn="l">
              <a:buFontTx/>
              <a:buNone/>
              <a:defRPr lang="en-US" sz="1400" b="0" i="0" kern="1200" dirty="0" smtClean="0">
                <a:solidFill>
                  <a:srgbClr val="FFFFFE"/>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8" name="Text Placeholder 40"/>
          <p:cNvSpPr>
            <a:spLocks noGrp="1"/>
          </p:cNvSpPr>
          <p:nvPr>
            <p:ph type="body" sz="quarter" idx="12" hasCustomPrompt="1"/>
          </p:nvPr>
        </p:nvSpPr>
        <p:spPr>
          <a:xfrm>
            <a:off x="469496" y="4273192"/>
            <a:ext cx="8296421" cy="288131"/>
          </a:xfrm>
          <a:prstGeom prst="rect">
            <a:avLst/>
          </a:prstGeom>
        </p:spPr>
        <p:txBody>
          <a:bodyPr lIns="91420" tIns="45710" rIns="91420" bIns="45710"/>
          <a:lstStyle>
            <a:lvl1pPr marL="0" indent="0" algn="l">
              <a:buFontTx/>
              <a:buNone/>
              <a:defRPr lang="en-US" sz="1400" b="0" i="0" kern="1200" dirty="0" smtClean="0">
                <a:solidFill>
                  <a:srgbClr val="FFFFFE"/>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19" name="Text Placeholder 2"/>
          <p:cNvSpPr>
            <a:spLocks noGrp="1"/>
          </p:cNvSpPr>
          <p:nvPr>
            <p:ph type="body" sz="quarter" idx="13" hasCustomPrompt="1"/>
          </p:nvPr>
        </p:nvSpPr>
        <p:spPr>
          <a:xfrm>
            <a:off x="463292" y="3211463"/>
            <a:ext cx="8302625" cy="299001"/>
          </a:xfrm>
          <a:prstGeom prst="rect">
            <a:avLst/>
          </a:prstGeom>
        </p:spPr>
        <p:txBody>
          <a:bodyPr lIns="91420" tIns="45710" rIns="91420" bIns="45710"/>
          <a:lstStyle>
            <a:lvl1pPr marL="0" indent="0">
              <a:buFont typeface="Arial" panose="020B0604020202020204" pitchFamily="34" charset="0"/>
              <a:buNone/>
              <a:defRPr sz="2200" baseline="0">
                <a:solidFill>
                  <a:srgbClr val="FFFFFE"/>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20" name="Title 1"/>
          <p:cNvSpPr>
            <a:spLocks noGrp="1"/>
          </p:cNvSpPr>
          <p:nvPr>
            <p:ph type="ctrTitle" hasCustomPrompt="1"/>
          </p:nvPr>
        </p:nvSpPr>
        <p:spPr>
          <a:xfrm>
            <a:off x="425765" y="2639977"/>
            <a:ext cx="8340152" cy="644730"/>
          </a:xfrm>
          <a:prstGeom prst="rect">
            <a:avLst/>
          </a:prstGeom>
        </p:spPr>
        <p:txBody>
          <a:bodyPr anchor="b"/>
          <a:lstStyle>
            <a:lvl1pPr marL="0" indent="0" algn="l">
              <a:lnSpc>
                <a:spcPct val="90000"/>
              </a:lnSpc>
              <a:buFont typeface="Arial" panose="020B0604020202020204" pitchFamily="34" charset="0"/>
              <a:buNone/>
              <a:defRPr sz="5200" b="0" i="0" spc="0" baseline="0">
                <a:solidFill>
                  <a:srgbClr val="FFFFFE"/>
                </a:solidFill>
                <a:latin typeface="+mj-lt"/>
                <a:cs typeface="CiscoSans Thin"/>
              </a:defRPr>
            </a:lvl1pPr>
          </a:lstStyle>
          <a:p>
            <a:r>
              <a:rPr lang="en-GB" dirty="0"/>
              <a:t>Presentation Title Goes Here</a:t>
            </a:r>
            <a:endParaRPr lang="en-US" dirty="0"/>
          </a:p>
        </p:txBody>
      </p:sp>
    </p:spTree>
    <p:extLst>
      <p:ext uri="{BB962C8B-B14F-4D97-AF65-F5344CB8AC3E}">
        <p14:creationId xmlns:p14="http://schemas.microsoft.com/office/powerpoint/2010/main" val="2122942396"/>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Slide Without Titl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89660" y="895601"/>
            <a:ext cx="8398739" cy="3168210"/>
          </a:xfrm>
          <a:prstGeom prst="rect">
            <a:avLst/>
          </a:prstGeom>
        </p:spPr>
        <p:txBody>
          <a:bodyPr lIns="91420" tIns="45710" rIns="91420" bIns="45710">
            <a:noAutofit/>
          </a:bodyPr>
          <a:lstStyle>
            <a:lvl1pPr marL="57136" indent="0">
              <a:lnSpc>
                <a:spcPct val="95000"/>
              </a:lnSpc>
              <a:spcBef>
                <a:spcPts val="1110"/>
              </a:spcBef>
              <a:buClr>
                <a:schemeClr val="tx1"/>
              </a:buClr>
              <a:buSzPct val="80000"/>
              <a:buFont typeface="Arial"/>
              <a:buNone/>
              <a:defRPr sz="3700" b="0" i="0">
                <a:solidFill>
                  <a:srgbClr val="676767"/>
                </a:solidFill>
                <a:latin typeface="+mn-lt"/>
                <a:cs typeface="CiscoSans ExtraLight"/>
              </a:defRPr>
            </a:lvl1pPr>
            <a:lvl2pPr marL="292040" indent="0">
              <a:lnSpc>
                <a:spcPct val="95000"/>
              </a:lnSpc>
              <a:spcBef>
                <a:spcPts val="450"/>
              </a:spcBef>
              <a:buClr>
                <a:schemeClr val="tx1"/>
              </a:buClr>
              <a:buSzPct val="80000"/>
              <a:buFont typeface="Arial"/>
              <a:buNone/>
              <a:defRPr sz="1800" b="0" i="0">
                <a:solidFill>
                  <a:srgbClr val="676767"/>
                </a:solidFill>
                <a:latin typeface="+mn-lt"/>
                <a:cs typeface="CiscoSans ExtraLight"/>
              </a:defRPr>
            </a:lvl2pPr>
            <a:lvl3pPr marL="576143" indent="0">
              <a:buClr>
                <a:schemeClr val="tx1"/>
              </a:buClr>
              <a:buSzPct val="80000"/>
              <a:buFont typeface="Arial"/>
              <a:buNone/>
              <a:defRPr sz="1600" b="0" i="0">
                <a:solidFill>
                  <a:srgbClr val="676767"/>
                </a:solidFill>
                <a:latin typeface="+mn-lt"/>
                <a:cs typeface="CiscoSans ExtraLight"/>
              </a:defRPr>
            </a:lvl3pPr>
            <a:lvl4pPr marL="739620" indent="0">
              <a:buClr>
                <a:schemeClr val="tx1"/>
              </a:buClr>
              <a:buSzPct val="80000"/>
              <a:buFont typeface="Arial"/>
              <a:buNone/>
              <a:defRPr sz="1400" b="0" i="0">
                <a:solidFill>
                  <a:srgbClr val="676767"/>
                </a:solidFill>
                <a:latin typeface="+mn-lt"/>
                <a:cs typeface="CiscoSans ExtraLight"/>
              </a:defRPr>
            </a:lvl4pPr>
            <a:lvl5pPr marL="914210" indent="0">
              <a:buClr>
                <a:schemeClr val="tx1"/>
              </a:buClr>
              <a:buSzPct val="80000"/>
              <a:buFont typeface="Arial"/>
              <a:buNone/>
              <a:defRPr sz="1200" b="0" i="0">
                <a:solidFill>
                  <a:srgbClr val="676767"/>
                </a:solidFill>
                <a:latin typeface="+mn-lt"/>
                <a:cs typeface="CiscoSans ExtraLight"/>
              </a:defRPr>
            </a:lvl5pPr>
          </a:lstStyle>
          <a:p>
            <a:pPr lvl="0"/>
            <a:r>
              <a:rPr lang="en-GB" dirty="0"/>
              <a:t>Click to edit Text</a:t>
            </a:r>
          </a:p>
        </p:txBody>
      </p:sp>
    </p:spTree>
    <p:extLst>
      <p:ext uri="{BB962C8B-B14F-4D97-AF65-F5344CB8AC3E}">
        <p14:creationId xmlns:p14="http://schemas.microsoft.com/office/powerpoint/2010/main" val="4110407128"/>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Bullet Slide Without Titl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528639" y="876359"/>
            <a:ext cx="8259762" cy="3168210"/>
          </a:xfrm>
          <a:prstGeom prst="rect">
            <a:avLst/>
          </a:prstGeom>
        </p:spPr>
        <p:txBody>
          <a:bodyPr lIns="91420" tIns="45710" rIns="91420" bIns="45710">
            <a:noAutofit/>
          </a:bodyPr>
          <a:lstStyle>
            <a:lvl1pPr marL="212400" indent="-392400">
              <a:lnSpc>
                <a:spcPts val="4440"/>
              </a:lnSpc>
              <a:spcBef>
                <a:spcPts val="0"/>
              </a:spcBef>
              <a:buClr>
                <a:schemeClr val="tx1"/>
              </a:buClr>
              <a:buSzPct val="80000"/>
              <a:buFont typeface="Arial"/>
              <a:buChar char="•"/>
              <a:defRPr sz="3700" b="0" i="0">
                <a:solidFill>
                  <a:srgbClr val="676767"/>
                </a:solidFill>
                <a:latin typeface="+mn-lt"/>
                <a:cs typeface="CiscoSans ExtraLight"/>
              </a:defRPr>
            </a:lvl1pPr>
            <a:lvl2pPr marL="507895" indent="-215855">
              <a:lnSpc>
                <a:spcPct val="95000"/>
              </a:lnSpc>
              <a:spcBef>
                <a:spcPts val="450"/>
              </a:spcBef>
              <a:buClr>
                <a:schemeClr val="tx1"/>
              </a:buClr>
              <a:buSzPct val="80000"/>
              <a:buFont typeface="Arial"/>
              <a:buChar char="•"/>
              <a:defRPr sz="1800" b="0" i="0">
                <a:solidFill>
                  <a:srgbClr val="676767"/>
                </a:solidFill>
                <a:latin typeface="+mn-lt"/>
                <a:cs typeface="CiscoSans ExtraLight"/>
              </a:defRPr>
            </a:lvl2pPr>
            <a:lvl3pPr marL="747558" indent="-171415">
              <a:buClr>
                <a:schemeClr val="tx1"/>
              </a:buClr>
              <a:buSzPct val="80000"/>
              <a:buFont typeface="Arial"/>
              <a:buChar char="•"/>
              <a:defRPr sz="1600" b="0" i="0">
                <a:solidFill>
                  <a:srgbClr val="676767"/>
                </a:solidFill>
                <a:latin typeface="+mn-lt"/>
                <a:cs typeface="CiscoSans ExtraLight"/>
              </a:defRPr>
            </a:lvl3pPr>
            <a:lvl4pPr marL="911035" indent="-171415">
              <a:buClr>
                <a:schemeClr val="tx1"/>
              </a:buClr>
              <a:buSzPct val="80000"/>
              <a:buFont typeface="Arial"/>
              <a:buChar char="•"/>
              <a:defRPr sz="1400" b="0" i="0">
                <a:solidFill>
                  <a:srgbClr val="676767"/>
                </a:solidFill>
                <a:latin typeface="+mn-lt"/>
                <a:cs typeface="CiscoSans ExtraLight"/>
              </a:defRPr>
            </a:lvl4pPr>
            <a:lvl5pPr marL="1082450" indent="-168240">
              <a:buClr>
                <a:schemeClr val="tx1"/>
              </a:buClr>
              <a:buSzPct val="80000"/>
              <a:buFont typeface="Arial"/>
              <a:buChar char="•"/>
              <a:defRPr sz="1200" b="0" i="0">
                <a:solidFill>
                  <a:srgbClr val="676767"/>
                </a:solidFill>
                <a:latin typeface="+mn-lt"/>
                <a:cs typeface="CiscoSans ExtraLight"/>
              </a:defRPr>
            </a:lvl5pPr>
          </a:lstStyle>
          <a:p>
            <a:pPr lvl="0"/>
            <a:r>
              <a:rPr lang="en-GB" dirty="0"/>
              <a:t>Click to edit text</a:t>
            </a:r>
          </a:p>
        </p:txBody>
      </p:sp>
    </p:spTree>
    <p:extLst>
      <p:ext uri="{BB962C8B-B14F-4D97-AF65-F5344CB8AC3E}">
        <p14:creationId xmlns:p14="http://schemas.microsoft.com/office/powerpoint/2010/main" val="74137170"/>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ullet">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62301" y="1347788"/>
            <a:ext cx="8277344" cy="3168210"/>
          </a:xfrm>
          <a:prstGeom prst="rect">
            <a:avLst/>
          </a:prstGeom>
        </p:spPr>
        <p:txBody>
          <a:bodyPr lIns="91420" tIns="45710" rIns="91420" bIns="45710">
            <a:noAutofit/>
          </a:bodyPr>
          <a:lstStyle>
            <a:lvl1pPr marL="280928" indent="-223792">
              <a:lnSpc>
                <a:spcPct val="95000"/>
              </a:lnSpc>
              <a:spcBef>
                <a:spcPts val="1110"/>
              </a:spcBef>
              <a:buClr>
                <a:schemeClr val="tx1"/>
              </a:buClr>
              <a:buSzPct val="80000"/>
              <a:buFont typeface="Arial"/>
              <a:buChar char="•"/>
              <a:defRPr sz="2000" b="0" i="0">
                <a:solidFill>
                  <a:srgbClr val="676767"/>
                </a:solidFill>
                <a:latin typeface="+mn-lt"/>
                <a:cs typeface="CiscoSans ExtraLight"/>
              </a:defRPr>
            </a:lvl1pPr>
            <a:lvl2pPr marL="507895" indent="-215855">
              <a:lnSpc>
                <a:spcPct val="95000"/>
              </a:lnSpc>
              <a:spcBef>
                <a:spcPts val="450"/>
              </a:spcBef>
              <a:buClr>
                <a:schemeClr val="tx1"/>
              </a:buClr>
              <a:buSzPct val="80000"/>
              <a:buFont typeface="Arial"/>
              <a:buChar char="•"/>
              <a:defRPr sz="1800" b="0" i="0">
                <a:solidFill>
                  <a:srgbClr val="676767"/>
                </a:solidFill>
                <a:latin typeface="+mn-lt"/>
                <a:cs typeface="CiscoSans ExtraLight"/>
              </a:defRPr>
            </a:lvl2pPr>
            <a:lvl3pPr marL="747558" indent="-171415">
              <a:buClr>
                <a:schemeClr val="tx1"/>
              </a:buClr>
              <a:buSzPct val="80000"/>
              <a:buFont typeface="Arial"/>
              <a:buChar char="•"/>
              <a:defRPr sz="1600" b="0" i="0">
                <a:solidFill>
                  <a:srgbClr val="676767"/>
                </a:solidFill>
                <a:latin typeface="+mn-lt"/>
                <a:cs typeface="CiscoSans ExtraLight"/>
              </a:defRPr>
            </a:lvl3pPr>
            <a:lvl4pPr marL="911035" indent="-171415">
              <a:buClr>
                <a:schemeClr val="tx1"/>
              </a:buClr>
              <a:buSzPct val="80000"/>
              <a:buFont typeface="Arial"/>
              <a:buChar char="•"/>
              <a:defRPr sz="1400" b="0" i="0">
                <a:solidFill>
                  <a:srgbClr val="676767"/>
                </a:solidFill>
                <a:latin typeface="+mn-lt"/>
                <a:cs typeface="CiscoSans ExtraLight"/>
              </a:defRPr>
            </a:lvl4pPr>
            <a:lvl5pPr marL="1082450" indent="-168240">
              <a:buClr>
                <a:schemeClr val="tx1"/>
              </a:buClr>
              <a:buSzPct val="80000"/>
              <a:buFont typeface="Arial"/>
              <a:buChar char="•"/>
              <a:defRPr sz="1200" b="0" i="0">
                <a:solidFill>
                  <a:srgbClr val="676767"/>
                </a:solidFill>
                <a:latin typeface="+mn-lt"/>
                <a:cs typeface="CiscoSans ExtraLight"/>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dirty="0"/>
              <a:t>Click to edit Master title style</a:t>
            </a:r>
            <a:endParaRPr lang="en-GB" dirty="0"/>
          </a:p>
        </p:txBody>
      </p:sp>
    </p:spTree>
    <p:extLst>
      <p:ext uri="{BB962C8B-B14F-4D97-AF65-F5344CB8AC3E}">
        <p14:creationId xmlns:p14="http://schemas.microsoft.com/office/powerpoint/2010/main" val="3316443340"/>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Bullet_Heavy Text">
    <p:spTree>
      <p:nvGrpSpPr>
        <p:cNvPr id="1" name=""/>
        <p:cNvGrpSpPr/>
        <p:nvPr/>
      </p:nvGrpSpPr>
      <p:grpSpPr>
        <a:xfrm>
          <a:off x="0" y="0"/>
          <a:ext cx="0" cy="0"/>
          <a:chOff x="0" y="0"/>
          <a:chExt cx="0" cy="0"/>
        </a:xfrm>
      </p:grpSpPr>
      <p:sp>
        <p:nvSpPr>
          <p:cNvPr id="7" name="Text Placeholder 3"/>
          <p:cNvSpPr>
            <a:spLocks noGrp="1"/>
          </p:cNvSpPr>
          <p:nvPr>
            <p:ph type="body" sz="quarter" idx="10" hasCustomPrompt="1"/>
          </p:nvPr>
        </p:nvSpPr>
        <p:spPr>
          <a:xfrm>
            <a:off x="437766" y="1347788"/>
            <a:ext cx="3901123" cy="3083094"/>
          </a:xfrm>
          <a:prstGeom prst="rect">
            <a:avLst/>
          </a:prstGeom>
        </p:spPr>
        <p:txBody>
          <a:bodyPr lIns="91420" tIns="45710" rIns="91420" bIns="45710">
            <a:noAutofit/>
          </a:bodyPr>
          <a:lstStyle>
            <a:lvl1pPr marL="228555" indent="-171415">
              <a:lnSpc>
                <a:spcPct val="95000"/>
              </a:lnSpc>
              <a:spcBef>
                <a:spcPts val="1110"/>
              </a:spcBef>
              <a:buClr>
                <a:schemeClr val="tx1"/>
              </a:buClr>
              <a:buSzPct val="80000"/>
              <a:buFont typeface="Arial"/>
              <a:buChar char="•"/>
              <a:defRPr sz="2000" b="0" i="0">
                <a:solidFill>
                  <a:schemeClr val="tx1"/>
                </a:solidFill>
                <a:latin typeface="+mn-lt"/>
                <a:cs typeface="CiscoSans ExtraLight"/>
              </a:defRPr>
            </a:lvl1pPr>
            <a:lvl2pPr marL="457105" indent="-215855">
              <a:lnSpc>
                <a:spcPct val="95000"/>
              </a:lnSpc>
              <a:spcBef>
                <a:spcPts val="450"/>
              </a:spcBef>
              <a:buClr>
                <a:schemeClr val="tx1"/>
              </a:buClr>
              <a:buSzPct val="80000"/>
              <a:buFont typeface="Arial"/>
              <a:buChar char="•"/>
              <a:defRPr sz="1800" b="0" i="0">
                <a:solidFill>
                  <a:schemeClr val="tx1"/>
                </a:solidFill>
                <a:latin typeface="+mn-lt"/>
                <a:cs typeface="CiscoSans ExtraLight"/>
              </a:defRPr>
            </a:lvl2pPr>
            <a:lvl3pPr marL="628520" indent="-171415">
              <a:buClr>
                <a:schemeClr val="tx1"/>
              </a:buClr>
              <a:buSzPct val="80000"/>
              <a:buFont typeface="Arial"/>
              <a:buChar char="•"/>
              <a:defRPr sz="1600" b="0" i="0">
                <a:solidFill>
                  <a:schemeClr val="tx1"/>
                </a:solidFill>
                <a:latin typeface="+mn-lt"/>
                <a:cs typeface="CiscoSans ExtraLight"/>
              </a:defRPr>
            </a:lvl3pPr>
            <a:lvl4pPr marL="799934" indent="-171415">
              <a:buClr>
                <a:schemeClr val="tx1"/>
              </a:buClr>
              <a:buSzPct val="80000"/>
              <a:buFont typeface="Arial"/>
              <a:buChar char="•"/>
              <a:defRPr sz="1400" b="0" i="0">
                <a:solidFill>
                  <a:schemeClr val="tx1"/>
                </a:solidFill>
                <a:latin typeface="+mn-lt"/>
                <a:cs typeface="CiscoSans ExtraLight"/>
              </a:defRPr>
            </a:lvl4pPr>
            <a:lvl5pPr marL="971347" indent="-171415">
              <a:buClr>
                <a:schemeClr val="tx1"/>
              </a:buClr>
              <a:buSzPct val="80000"/>
              <a:buFont typeface="Arial"/>
              <a:buChar char="•"/>
              <a:defRPr sz="1200" b="0" i="0">
                <a:solidFill>
                  <a:schemeClr val="tx1"/>
                </a:solidFill>
                <a:latin typeface="+mn-lt"/>
                <a:cs typeface="CiscoSans ExtraLight"/>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Text Placeholder 3"/>
          <p:cNvSpPr>
            <a:spLocks noGrp="1"/>
          </p:cNvSpPr>
          <p:nvPr>
            <p:ph type="body" sz="quarter" idx="11" hasCustomPrompt="1"/>
          </p:nvPr>
        </p:nvSpPr>
        <p:spPr>
          <a:xfrm>
            <a:off x="4564794" y="1347788"/>
            <a:ext cx="4218460" cy="3083094"/>
          </a:xfrm>
          <a:prstGeom prst="rect">
            <a:avLst/>
          </a:prstGeom>
        </p:spPr>
        <p:txBody>
          <a:bodyPr lIns="91420" tIns="45710" rIns="91420" bIns="45710">
            <a:noAutofit/>
          </a:bodyPr>
          <a:lstStyle>
            <a:lvl1pPr marL="228555" indent="-171415">
              <a:lnSpc>
                <a:spcPct val="95000"/>
              </a:lnSpc>
              <a:spcBef>
                <a:spcPts val="1110"/>
              </a:spcBef>
              <a:buClr>
                <a:schemeClr val="tx1"/>
              </a:buClr>
              <a:buSzPct val="80000"/>
              <a:buFont typeface="Arial"/>
              <a:buChar char="•"/>
              <a:defRPr sz="2000" b="0" i="0" baseline="0">
                <a:solidFill>
                  <a:schemeClr val="tx1"/>
                </a:solidFill>
                <a:latin typeface="+mn-lt"/>
                <a:cs typeface="CiscoSans ExtraLight"/>
              </a:defRPr>
            </a:lvl1pPr>
            <a:lvl2pPr marL="457105" indent="-215855">
              <a:lnSpc>
                <a:spcPct val="95000"/>
              </a:lnSpc>
              <a:spcBef>
                <a:spcPts val="450"/>
              </a:spcBef>
              <a:buClr>
                <a:schemeClr val="tx1"/>
              </a:buClr>
              <a:buSzPct val="80000"/>
              <a:buFont typeface="Arial"/>
              <a:buChar char="•"/>
              <a:defRPr sz="1800" b="0" i="0">
                <a:solidFill>
                  <a:schemeClr val="tx1"/>
                </a:solidFill>
                <a:latin typeface="+mn-lt"/>
                <a:cs typeface="CiscoSans ExtraLight"/>
              </a:defRPr>
            </a:lvl2pPr>
            <a:lvl3pPr marL="628520" indent="-171415">
              <a:buClr>
                <a:schemeClr val="tx1"/>
              </a:buClr>
              <a:buSzPct val="80000"/>
              <a:buFont typeface="Arial"/>
              <a:buChar char="•"/>
              <a:defRPr sz="1600" b="0" i="0">
                <a:solidFill>
                  <a:schemeClr val="tx1"/>
                </a:solidFill>
                <a:latin typeface="+mn-lt"/>
                <a:cs typeface="CiscoSans ExtraLight"/>
              </a:defRPr>
            </a:lvl3pPr>
            <a:lvl4pPr marL="799934" indent="-171415">
              <a:buClr>
                <a:schemeClr val="tx1"/>
              </a:buClr>
              <a:buSzPct val="80000"/>
              <a:buFont typeface="Arial"/>
              <a:buChar char="•"/>
              <a:defRPr sz="1400" b="0" i="0">
                <a:solidFill>
                  <a:schemeClr val="tx1"/>
                </a:solidFill>
                <a:latin typeface="+mn-lt"/>
                <a:cs typeface="CiscoSans ExtraLight"/>
              </a:defRPr>
            </a:lvl4pPr>
            <a:lvl5pPr marL="971347" indent="-171415">
              <a:buClr>
                <a:schemeClr val="tx1"/>
              </a:buClr>
              <a:buSzPct val="80000"/>
              <a:buFont typeface="Arial"/>
              <a:buChar char="•"/>
              <a:defRPr sz="1200" b="0" i="0">
                <a:solidFill>
                  <a:schemeClr val="tx1"/>
                </a:solidFill>
                <a:latin typeface="+mn-lt"/>
                <a:cs typeface="CiscoSans ExtraLight"/>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dirty="0"/>
              <a:t>Click to edit Master title style</a:t>
            </a:r>
            <a:endParaRPr lang="en-GB" dirty="0"/>
          </a:p>
        </p:txBody>
      </p:sp>
    </p:spTree>
    <p:extLst>
      <p:ext uri="{BB962C8B-B14F-4D97-AF65-F5344CB8AC3E}">
        <p14:creationId xmlns:p14="http://schemas.microsoft.com/office/powerpoint/2010/main" val="2155326683"/>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Bullet_2-Column Layout">
    <p:spTree>
      <p:nvGrpSpPr>
        <p:cNvPr id="1" name=""/>
        <p:cNvGrpSpPr/>
        <p:nvPr/>
      </p:nvGrpSpPr>
      <p:grpSpPr>
        <a:xfrm>
          <a:off x="0" y="0"/>
          <a:ext cx="0" cy="0"/>
          <a:chOff x="0" y="0"/>
          <a:chExt cx="0" cy="0"/>
        </a:xfrm>
      </p:grpSpPr>
      <p:cxnSp>
        <p:nvCxnSpPr>
          <p:cNvPr id="6" name="Straight Connector 5"/>
          <p:cNvCxnSpPr/>
          <p:nvPr/>
        </p:nvCxnSpPr>
        <p:spPr>
          <a:xfrm>
            <a:off x="4565970" y="609600"/>
            <a:ext cx="0" cy="3984625"/>
          </a:xfrm>
          <a:prstGeom prst="line">
            <a:avLst/>
          </a:prstGeom>
          <a:ln w="38100" cap="flat" cmpd="sng">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hasCustomPrompt="1"/>
          </p:nvPr>
        </p:nvSpPr>
        <p:spPr>
          <a:xfrm>
            <a:off x="467928" y="302505"/>
            <a:ext cx="3715995" cy="826447"/>
          </a:xfrm>
          <a:prstGeom prst="rect">
            <a:avLst/>
          </a:prstGeom>
        </p:spPr>
        <p:txBody>
          <a:bodyPr lIns="61712" tIns="34286" rIns="61712" bIns="34286" rtlCol="0">
            <a:noAutofit/>
          </a:bodyPr>
          <a:lstStyle>
            <a:lvl1pPr algn="l" defTabSz="685720" rtl="0" eaLnBrk="1" latinLnBrk="0" hangingPunct="1">
              <a:lnSpc>
                <a:spcPct val="80000"/>
              </a:lnSpc>
              <a:spcBef>
                <a:spcPct val="0"/>
              </a:spcBef>
              <a:buNone/>
              <a:defRPr lang="en-US" sz="3200" b="0" i="0" kern="1200" spc="-75" baseline="0" dirty="0" smtClean="0">
                <a:solidFill>
                  <a:srgbClr val="676767"/>
                </a:solidFill>
                <a:latin typeface="+mj-lt"/>
                <a:ea typeface="+mj-ea"/>
                <a:cs typeface="CiscoSans Thin"/>
              </a:defRPr>
            </a:lvl1pPr>
          </a:lstStyle>
          <a:p>
            <a:r>
              <a:rPr lang="en-GB" dirty="0"/>
              <a:t>Title Goes Here</a:t>
            </a:r>
            <a:endParaRPr lang="en-US" dirty="0"/>
          </a:p>
        </p:txBody>
      </p:sp>
      <p:sp>
        <p:nvSpPr>
          <p:cNvPr id="16" name="Text Placeholder 15"/>
          <p:cNvSpPr>
            <a:spLocks noGrp="1"/>
          </p:cNvSpPr>
          <p:nvPr>
            <p:ph type="body" sz="quarter" idx="13" hasCustomPrompt="1"/>
          </p:nvPr>
        </p:nvSpPr>
        <p:spPr>
          <a:xfrm>
            <a:off x="4905964" y="302506"/>
            <a:ext cx="3715995" cy="826446"/>
          </a:xfrm>
          <a:prstGeom prst="rect">
            <a:avLst/>
          </a:prstGeom>
        </p:spPr>
        <p:txBody>
          <a:bodyPr lIns="91420" tIns="45710" rIns="91420" bIns="45710" anchor="ctr"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lang="en-US" sz="3200" b="0" i="0" kern="1200" spc="-75" baseline="0" dirty="0">
                <a:solidFill>
                  <a:srgbClr val="676767"/>
                </a:solidFill>
                <a:latin typeface="+mj-lt"/>
                <a:ea typeface="+mj-ea"/>
                <a:cs typeface="CiscoSans Thin"/>
              </a:defRPr>
            </a:lvl1pPr>
          </a:lstStyle>
          <a:p>
            <a:pPr lvl="0"/>
            <a:r>
              <a:rPr lang="en-GB" dirty="0"/>
              <a:t>Title Goes Here</a:t>
            </a:r>
          </a:p>
        </p:txBody>
      </p:sp>
      <p:sp>
        <p:nvSpPr>
          <p:cNvPr id="8" name="Text Placeholder 3"/>
          <p:cNvSpPr>
            <a:spLocks noGrp="1"/>
          </p:cNvSpPr>
          <p:nvPr>
            <p:ph type="body" sz="quarter" idx="10" hasCustomPrompt="1"/>
          </p:nvPr>
        </p:nvSpPr>
        <p:spPr>
          <a:xfrm>
            <a:off x="467928" y="1347788"/>
            <a:ext cx="3715995" cy="3083094"/>
          </a:xfrm>
          <a:prstGeom prst="rect">
            <a:avLst/>
          </a:prstGeom>
        </p:spPr>
        <p:txBody>
          <a:bodyPr lIns="91420" tIns="45710" rIns="91420" bIns="45710">
            <a:noAutofit/>
          </a:bodyPr>
          <a:lstStyle>
            <a:lvl1pPr marL="228555" indent="-171415">
              <a:lnSpc>
                <a:spcPct val="95000"/>
              </a:lnSpc>
              <a:spcBef>
                <a:spcPts val="1110"/>
              </a:spcBef>
              <a:buClr>
                <a:schemeClr val="tx1"/>
              </a:buClr>
              <a:buSzPct val="80000"/>
              <a:buFont typeface="Arial"/>
              <a:buChar char="•"/>
              <a:defRPr sz="2000" b="0" i="0">
                <a:solidFill>
                  <a:schemeClr val="tx1"/>
                </a:solidFill>
                <a:latin typeface="+mn-lt"/>
                <a:cs typeface="CiscoSans ExtraLight"/>
              </a:defRPr>
            </a:lvl1pPr>
            <a:lvl2pPr marL="457105" indent="-215855">
              <a:lnSpc>
                <a:spcPct val="95000"/>
              </a:lnSpc>
              <a:spcBef>
                <a:spcPts val="450"/>
              </a:spcBef>
              <a:buClr>
                <a:schemeClr val="tx1"/>
              </a:buClr>
              <a:buSzPct val="80000"/>
              <a:buFont typeface="Arial"/>
              <a:buChar char="•"/>
              <a:defRPr sz="1800" b="0" i="0">
                <a:solidFill>
                  <a:schemeClr val="tx1"/>
                </a:solidFill>
                <a:latin typeface="+mn-lt"/>
                <a:cs typeface="CiscoSans ExtraLight"/>
              </a:defRPr>
            </a:lvl2pPr>
            <a:lvl3pPr marL="628520" indent="-171415">
              <a:buClr>
                <a:schemeClr val="tx1"/>
              </a:buClr>
              <a:buSzPct val="80000"/>
              <a:buFont typeface="Arial"/>
              <a:buChar char="•"/>
              <a:defRPr sz="1600" b="0" i="0">
                <a:solidFill>
                  <a:schemeClr val="tx1"/>
                </a:solidFill>
                <a:latin typeface="+mn-lt"/>
                <a:cs typeface="CiscoSans ExtraLight"/>
              </a:defRPr>
            </a:lvl3pPr>
            <a:lvl4pPr marL="799934" indent="-171415">
              <a:buClr>
                <a:schemeClr val="tx1"/>
              </a:buClr>
              <a:buSzPct val="80000"/>
              <a:buFont typeface="Arial"/>
              <a:buChar char="•"/>
              <a:defRPr sz="1400" b="0" i="0">
                <a:solidFill>
                  <a:schemeClr val="tx1"/>
                </a:solidFill>
                <a:latin typeface="+mn-lt"/>
                <a:cs typeface="CiscoSans ExtraLight"/>
              </a:defRPr>
            </a:lvl4pPr>
            <a:lvl5pPr marL="971347" indent="-171415">
              <a:buClr>
                <a:schemeClr val="tx1"/>
              </a:buClr>
              <a:buSzPct val="80000"/>
              <a:buFont typeface="Arial"/>
              <a:buChar char="•"/>
              <a:defRPr sz="1200" b="0" i="0">
                <a:solidFill>
                  <a:schemeClr val="tx1"/>
                </a:solidFill>
                <a:latin typeface="+mn-lt"/>
                <a:cs typeface="CiscoSans ExtraLight"/>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2" name="Text Placeholder 3"/>
          <p:cNvSpPr>
            <a:spLocks noGrp="1"/>
          </p:cNvSpPr>
          <p:nvPr>
            <p:ph type="body" sz="quarter" idx="14" hasCustomPrompt="1"/>
          </p:nvPr>
        </p:nvSpPr>
        <p:spPr>
          <a:xfrm>
            <a:off x="4905964" y="1347788"/>
            <a:ext cx="3715995" cy="3083094"/>
          </a:xfrm>
          <a:prstGeom prst="rect">
            <a:avLst/>
          </a:prstGeom>
        </p:spPr>
        <p:txBody>
          <a:bodyPr lIns="91420" tIns="45710" rIns="91420" bIns="45710">
            <a:noAutofit/>
          </a:bodyPr>
          <a:lstStyle>
            <a:lvl1pPr marL="228555" indent="-171415">
              <a:lnSpc>
                <a:spcPct val="95000"/>
              </a:lnSpc>
              <a:spcBef>
                <a:spcPts val="1110"/>
              </a:spcBef>
              <a:buClr>
                <a:schemeClr val="tx1"/>
              </a:buClr>
              <a:buSzPct val="80000"/>
              <a:buFont typeface="Arial"/>
              <a:buChar char="•"/>
              <a:defRPr sz="2000" b="0" i="0">
                <a:solidFill>
                  <a:schemeClr val="tx1"/>
                </a:solidFill>
                <a:latin typeface="+mn-lt"/>
                <a:cs typeface="CiscoSans ExtraLight"/>
              </a:defRPr>
            </a:lvl1pPr>
            <a:lvl2pPr marL="457105" indent="-215855">
              <a:lnSpc>
                <a:spcPct val="95000"/>
              </a:lnSpc>
              <a:spcBef>
                <a:spcPts val="450"/>
              </a:spcBef>
              <a:buClr>
                <a:schemeClr val="tx1"/>
              </a:buClr>
              <a:buSzPct val="80000"/>
              <a:buFont typeface="Arial"/>
              <a:buChar char="•"/>
              <a:defRPr sz="1800" b="0" i="0">
                <a:solidFill>
                  <a:schemeClr val="tx1"/>
                </a:solidFill>
                <a:latin typeface="+mn-lt"/>
                <a:cs typeface="CiscoSans ExtraLight"/>
              </a:defRPr>
            </a:lvl2pPr>
            <a:lvl3pPr marL="628520" indent="-171415">
              <a:buClr>
                <a:schemeClr val="tx1"/>
              </a:buClr>
              <a:buSzPct val="80000"/>
              <a:buFont typeface="Arial"/>
              <a:buChar char="•"/>
              <a:defRPr sz="1600" b="0" i="0">
                <a:solidFill>
                  <a:schemeClr val="tx1"/>
                </a:solidFill>
                <a:latin typeface="+mn-lt"/>
                <a:cs typeface="CiscoSans ExtraLight"/>
              </a:defRPr>
            </a:lvl3pPr>
            <a:lvl4pPr marL="799934" indent="-171415">
              <a:buClr>
                <a:schemeClr val="tx1"/>
              </a:buClr>
              <a:buSzPct val="80000"/>
              <a:buFont typeface="Arial"/>
              <a:buChar char="•"/>
              <a:defRPr sz="1400" b="0" i="0">
                <a:solidFill>
                  <a:schemeClr val="tx1"/>
                </a:solidFill>
                <a:latin typeface="+mn-lt"/>
                <a:cs typeface="CiscoSans ExtraLight"/>
              </a:defRPr>
            </a:lvl4pPr>
            <a:lvl5pPr marL="971347" indent="-171415">
              <a:buClr>
                <a:schemeClr val="tx1"/>
              </a:buClr>
              <a:buSzPct val="80000"/>
              <a:buFont typeface="Arial"/>
              <a:buChar char="•"/>
              <a:defRPr sz="1200" b="0" i="0">
                <a:solidFill>
                  <a:schemeClr val="tx1"/>
                </a:solidFill>
                <a:latin typeface="+mn-lt"/>
                <a:cs typeface="CiscoSans ExtraLight"/>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4047600002"/>
      </p:ext>
    </p:extLst>
  </p:cSld>
  <p:clrMapOvr>
    <a:masterClrMapping/>
  </p:clrMapOvr>
  <p:transition spd="med">
    <p:fade/>
  </p:transition>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Bullet_3-Column Layout No Bottom Bar">
    <p:spTree>
      <p:nvGrpSpPr>
        <p:cNvPr id="1" name=""/>
        <p:cNvGrpSpPr/>
        <p:nvPr/>
      </p:nvGrpSpPr>
      <p:grpSpPr>
        <a:xfrm>
          <a:off x="0" y="0"/>
          <a:ext cx="0" cy="0"/>
          <a:chOff x="0" y="0"/>
          <a:chExt cx="0" cy="0"/>
        </a:xfrm>
      </p:grpSpPr>
      <p:cxnSp>
        <p:nvCxnSpPr>
          <p:cNvPr id="8" name="Straight Connector 7"/>
          <p:cNvCxnSpPr/>
          <p:nvPr/>
        </p:nvCxnSpPr>
        <p:spPr>
          <a:xfrm>
            <a:off x="3070225" y="609600"/>
            <a:ext cx="0" cy="3984625"/>
          </a:xfrm>
          <a:prstGeom prst="line">
            <a:avLst/>
          </a:prstGeom>
          <a:ln w="38100" cap="flat" cmpd="sng">
            <a:solidFill>
              <a:srgbClr val="3E6BB4"/>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037263" y="609600"/>
            <a:ext cx="0" cy="3984625"/>
          </a:xfrm>
          <a:prstGeom prst="line">
            <a:avLst/>
          </a:prstGeom>
          <a:ln w="38100" cap="flat" cmpd="sng">
            <a:solidFill>
              <a:srgbClr val="3E6BB4"/>
            </a:solidFill>
          </a:ln>
        </p:spPr>
        <p:style>
          <a:lnRef idx="1">
            <a:schemeClr val="accent1"/>
          </a:lnRef>
          <a:fillRef idx="0">
            <a:schemeClr val="accent1"/>
          </a:fillRef>
          <a:effectRef idx="0">
            <a:schemeClr val="accent1"/>
          </a:effectRef>
          <a:fontRef idx="minor">
            <a:schemeClr val="tx1"/>
          </a:fontRef>
        </p:style>
      </p:cxnSp>
      <p:sp>
        <p:nvSpPr>
          <p:cNvPr id="18" name="Text Placeholder 17"/>
          <p:cNvSpPr>
            <a:spLocks noGrp="1"/>
          </p:cNvSpPr>
          <p:nvPr>
            <p:ph type="body" sz="quarter" idx="17" hasCustomPrompt="1"/>
          </p:nvPr>
        </p:nvSpPr>
        <p:spPr>
          <a:xfrm>
            <a:off x="461963" y="228318"/>
            <a:ext cx="2337109" cy="770461"/>
          </a:xfrm>
          <a:prstGeom prst="rect">
            <a:avLst/>
          </a:prstGeom>
        </p:spPr>
        <p:txBody>
          <a:bodyPr lIns="91420" tIns="45710" rIns="91420" bIns="45710" anchor="b"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kumimoji="0" lang="en-US" sz="2500" b="0" i="0" u="none" strike="noStrike" kern="1200" cap="none" spc="-75" normalizeH="0" baseline="0" noProof="0" dirty="0" smtClean="0">
                <a:ln>
                  <a:noFill/>
                </a:ln>
                <a:solidFill>
                  <a:srgbClr val="676767"/>
                </a:solidFill>
                <a:effectLst/>
                <a:uLnTx/>
                <a:uFillTx/>
                <a:latin typeface="+mj-lt"/>
                <a:ea typeface="+mj-ea"/>
                <a:cs typeface="CiscoSans Thin"/>
              </a:defRPr>
            </a:lvl1pPr>
          </a:lstStyle>
          <a:p>
            <a:pPr lvl="0"/>
            <a:r>
              <a:rPr lang="en-GB" dirty="0"/>
              <a:t>Title Goes Here</a:t>
            </a:r>
          </a:p>
        </p:txBody>
      </p:sp>
      <p:sp>
        <p:nvSpPr>
          <p:cNvPr id="10" name="Text Placeholder 17"/>
          <p:cNvSpPr>
            <a:spLocks noGrp="1"/>
          </p:cNvSpPr>
          <p:nvPr>
            <p:ph type="body" sz="quarter" idx="22" hasCustomPrompt="1"/>
          </p:nvPr>
        </p:nvSpPr>
        <p:spPr>
          <a:xfrm>
            <a:off x="3377728" y="227838"/>
            <a:ext cx="2337109" cy="770461"/>
          </a:xfrm>
          <a:prstGeom prst="rect">
            <a:avLst/>
          </a:prstGeom>
        </p:spPr>
        <p:txBody>
          <a:bodyPr lIns="91420" tIns="45710" rIns="91420" bIns="45710" anchor="b"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kumimoji="0" lang="en-US" sz="2500" b="0" i="0" u="none" strike="noStrike" kern="1200" cap="none" spc="-75" normalizeH="0" baseline="0" noProof="0" dirty="0" smtClean="0">
                <a:ln>
                  <a:noFill/>
                </a:ln>
                <a:solidFill>
                  <a:srgbClr val="676767"/>
                </a:solidFill>
                <a:effectLst/>
                <a:uLnTx/>
                <a:uFillTx/>
                <a:latin typeface="+mj-lt"/>
                <a:ea typeface="+mj-ea"/>
                <a:cs typeface="CiscoSans Thin"/>
              </a:defRPr>
            </a:lvl1pPr>
          </a:lstStyle>
          <a:p>
            <a:pPr lvl="0"/>
            <a:r>
              <a:rPr lang="en-GB" dirty="0"/>
              <a:t>Title Goes Here</a:t>
            </a:r>
          </a:p>
        </p:txBody>
      </p:sp>
      <p:sp>
        <p:nvSpPr>
          <p:cNvPr id="14" name="Text Placeholder 17"/>
          <p:cNvSpPr>
            <a:spLocks noGrp="1"/>
          </p:cNvSpPr>
          <p:nvPr>
            <p:ph type="body" sz="quarter" idx="24" hasCustomPrompt="1"/>
          </p:nvPr>
        </p:nvSpPr>
        <p:spPr>
          <a:xfrm>
            <a:off x="6354813" y="220478"/>
            <a:ext cx="2337109" cy="770461"/>
          </a:xfrm>
          <a:prstGeom prst="rect">
            <a:avLst/>
          </a:prstGeom>
        </p:spPr>
        <p:txBody>
          <a:bodyPr lIns="91420" tIns="45710" rIns="91420" bIns="45710" anchor="b" anchorCtr="0">
            <a:noAutofit/>
          </a:bodyPr>
          <a:lstStyle>
            <a:lvl1pPr marL="0" marR="0" indent="0" algn="l" defTabSz="685720" rtl="0" eaLnBrk="1" fontAlgn="auto" latinLnBrk="0" hangingPunct="1">
              <a:lnSpc>
                <a:spcPct val="80000"/>
              </a:lnSpc>
              <a:spcBef>
                <a:spcPct val="0"/>
              </a:spcBef>
              <a:spcAft>
                <a:spcPts val="0"/>
              </a:spcAft>
              <a:buClrTx/>
              <a:buSzTx/>
              <a:buFontTx/>
              <a:buNone/>
              <a:tabLst/>
              <a:defRPr kumimoji="0" lang="en-US" sz="2500" b="0" i="0" u="none" strike="noStrike" kern="1200" cap="none" spc="-75" normalizeH="0" baseline="0" noProof="0" dirty="0" smtClean="0">
                <a:ln>
                  <a:noFill/>
                </a:ln>
                <a:solidFill>
                  <a:srgbClr val="676767"/>
                </a:solidFill>
                <a:effectLst/>
                <a:uLnTx/>
                <a:uFillTx/>
                <a:latin typeface="+mj-lt"/>
                <a:ea typeface="+mj-ea"/>
                <a:cs typeface="CiscoSans Thin"/>
              </a:defRPr>
            </a:lvl1pPr>
          </a:lstStyle>
          <a:p>
            <a:pPr lvl="0"/>
            <a:r>
              <a:rPr lang="en-GB" dirty="0"/>
              <a:t>Title Goes Here</a:t>
            </a:r>
          </a:p>
        </p:txBody>
      </p:sp>
      <p:sp>
        <p:nvSpPr>
          <p:cNvPr id="13" name="Text Placeholder 3"/>
          <p:cNvSpPr>
            <a:spLocks noGrp="1"/>
          </p:cNvSpPr>
          <p:nvPr>
            <p:ph type="body" sz="quarter" idx="11" hasCustomPrompt="1"/>
          </p:nvPr>
        </p:nvSpPr>
        <p:spPr>
          <a:xfrm>
            <a:off x="461963" y="1201094"/>
            <a:ext cx="2337110" cy="3314904"/>
          </a:xfrm>
          <a:prstGeom prst="rect">
            <a:avLst/>
          </a:prstGeom>
        </p:spPr>
        <p:txBody>
          <a:bodyPr lIns="91420" tIns="45710" rIns="91420" bIns="45710">
            <a:noAutofit/>
          </a:bodyPr>
          <a:lstStyle>
            <a:lvl1pPr marL="233316" indent="-171415">
              <a:lnSpc>
                <a:spcPct val="95000"/>
              </a:lnSpc>
              <a:spcBef>
                <a:spcPts val="1110"/>
              </a:spcBef>
              <a:buClr>
                <a:schemeClr val="tx1"/>
              </a:buClr>
              <a:buSzPct val="80000"/>
              <a:buFont typeface="Arial"/>
              <a:buChar char="•"/>
              <a:defRPr sz="1600" b="0" i="0" baseline="0">
                <a:solidFill>
                  <a:srgbClr val="676767"/>
                </a:solidFill>
                <a:latin typeface="+mn-lt"/>
                <a:cs typeface="CiscoSans ExtraLight"/>
              </a:defRPr>
            </a:lvl1pPr>
            <a:lvl2pPr>
              <a:lnSpc>
                <a:spcPct val="95000"/>
              </a:lnSpc>
              <a:spcBef>
                <a:spcPts val="450"/>
              </a:spcBef>
              <a:buClr>
                <a:schemeClr val="tx1"/>
              </a:buClr>
              <a:buSzPct val="80000"/>
              <a:defRPr b="0" i="0">
                <a:solidFill>
                  <a:schemeClr val="tx1"/>
                </a:solidFill>
                <a:latin typeface="+mn-lt"/>
                <a:cs typeface="CiscoSans ExtraLight"/>
              </a:defRPr>
            </a:lvl2pPr>
            <a:lvl3pPr marL="431910" indent="-171415">
              <a:buClr>
                <a:schemeClr val="tx1"/>
              </a:buClr>
              <a:buSzPct val="80000"/>
              <a:buFont typeface="Arial"/>
              <a:buChar char="•"/>
              <a:defRPr sz="1200" b="0" i="0">
                <a:solidFill>
                  <a:srgbClr val="676767"/>
                </a:solidFill>
                <a:latin typeface="+mn-lt"/>
                <a:cs typeface="CiscoSans ExtraLight"/>
              </a:defRPr>
            </a:lvl3pPr>
            <a:lvl4pPr>
              <a:buClr>
                <a:schemeClr val="tx1"/>
              </a:buClr>
              <a:buSzPct val="80000"/>
              <a:defRPr b="0" i="0">
                <a:solidFill>
                  <a:schemeClr val="tx1"/>
                </a:solidFill>
                <a:latin typeface="+mn-lt"/>
                <a:cs typeface="CiscoSans ExtraLight"/>
              </a:defRPr>
            </a:lvl4pPr>
            <a:lvl5pPr>
              <a:buClr>
                <a:schemeClr val="tx1"/>
              </a:buClr>
              <a:buSzPct val="80000"/>
              <a:defRPr b="0" i="0">
                <a:solidFill>
                  <a:schemeClr val="tx1"/>
                </a:solidFill>
                <a:latin typeface="+mn-lt"/>
                <a:cs typeface="CiscoSans ExtraLight"/>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6" name="Text Placeholder 3"/>
          <p:cNvSpPr>
            <a:spLocks noGrp="1"/>
          </p:cNvSpPr>
          <p:nvPr>
            <p:ph type="body" sz="quarter" idx="26" hasCustomPrompt="1"/>
          </p:nvPr>
        </p:nvSpPr>
        <p:spPr>
          <a:xfrm>
            <a:off x="3377728" y="1200321"/>
            <a:ext cx="2337110" cy="3314904"/>
          </a:xfrm>
          <a:prstGeom prst="rect">
            <a:avLst/>
          </a:prstGeom>
        </p:spPr>
        <p:txBody>
          <a:bodyPr lIns="91420" tIns="45710" rIns="91420" bIns="45710">
            <a:noAutofit/>
          </a:bodyPr>
          <a:lstStyle>
            <a:lvl1pPr marL="233316" indent="-171415">
              <a:lnSpc>
                <a:spcPct val="95000"/>
              </a:lnSpc>
              <a:spcBef>
                <a:spcPts val="1110"/>
              </a:spcBef>
              <a:buClr>
                <a:schemeClr val="tx1"/>
              </a:buClr>
              <a:buSzPct val="80000"/>
              <a:buFont typeface="Arial"/>
              <a:buChar char="•"/>
              <a:defRPr sz="1600" b="0" i="0" baseline="0">
                <a:solidFill>
                  <a:srgbClr val="676767"/>
                </a:solidFill>
                <a:latin typeface="+mn-lt"/>
                <a:cs typeface="CiscoSans ExtraLight"/>
              </a:defRPr>
            </a:lvl1pPr>
            <a:lvl2pPr>
              <a:lnSpc>
                <a:spcPct val="95000"/>
              </a:lnSpc>
              <a:spcBef>
                <a:spcPts val="450"/>
              </a:spcBef>
              <a:buClr>
                <a:schemeClr val="tx1"/>
              </a:buClr>
              <a:buSzPct val="80000"/>
              <a:defRPr b="0" i="0">
                <a:solidFill>
                  <a:schemeClr val="tx1"/>
                </a:solidFill>
                <a:latin typeface="+mn-lt"/>
                <a:cs typeface="CiscoSans ExtraLight"/>
              </a:defRPr>
            </a:lvl2pPr>
            <a:lvl3pPr marL="431910" indent="-171415">
              <a:buClr>
                <a:schemeClr val="tx1"/>
              </a:buClr>
              <a:buSzPct val="80000"/>
              <a:buFont typeface="Arial"/>
              <a:buChar char="•"/>
              <a:defRPr sz="1200" b="0" i="0">
                <a:solidFill>
                  <a:srgbClr val="676767"/>
                </a:solidFill>
                <a:latin typeface="+mn-lt"/>
                <a:cs typeface="CiscoSans ExtraLight"/>
              </a:defRPr>
            </a:lvl3pPr>
            <a:lvl4pPr>
              <a:buClr>
                <a:schemeClr val="tx1"/>
              </a:buClr>
              <a:buSzPct val="80000"/>
              <a:defRPr b="0" i="0">
                <a:solidFill>
                  <a:schemeClr val="tx1"/>
                </a:solidFill>
                <a:latin typeface="+mn-lt"/>
                <a:cs typeface="CiscoSans ExtraLight"/>
              </a:defRPr>
            </a:lvl4pPr>
            <a:lvl5pPr>
              <a:buClr>
                <a:schemeClr val="tx1"/>
              </a:buClr>
              <a:buSzPct val="80000"/>
              <a:defRPr b="0" i="0">
                <a:solidFill>
                  <a:schemeClr val="tx1"/>
                </a:solidFill>
                <a:latin typeface="+mn-lt"/>
                <a:cs typeface="CiscoSans ExtraLight"/>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17" name="Text Placeholder 3"/>
          <p:cNvSpPr>
            <a:spLocks noGrp="1"/>
          </p:cNvSpPr>
          <p:nvPr>
            <p:ph type="body" sz="quarter" idx="27" hasCustomPrompt="1"/>
          </p:nvPr>
        </p:nvSpPr>
        <p:spPr>
          <a:xfrm>
            <a:off x="6354812" y="1200321"/>
            <a:ext cx="2337110" cy="3314904"/>
          </a:xfrm>
          <a:prstGeom prst="rect">
            <a:avLst/>
          </a:prstGeom>
        </p:spPr>
        <p:txBody>
          <a:bodyPr lIns="91420" tIns="45710" rIns="91420" bIns="45710">
            <a:noAutofit/>
          </a:bodyPr>
          <a:lstStyle>
            <a:lvl1pPr marL="233316" indent="-171415">
              <a:lnSpc>
                <a:spcPct val="95000"/>
              </a:lnSpc>
              <a:spcBef>
                <a:spcPts val="1110"/>
              </a:spcBef>
              <a:buClr>
                <a:schemeClr val="tx1"/>
              </a:buClr>
              <a:buSzPct val="80000"/>
              <a:buFont typeface="Arial"/>
              <a:buChar char="•"/>
              <a:defRPr sz="1600" b="0" i="0" baseline="0">
                <a:solidFill>
                  <a:srgbClr val="676767"/>
                </a:solidFill>
                <a:latin typeface="+mn-lt"/>
                <a:cs typeface="CiscoSans ExtraLight"/>
              </a:defRPr>
            </a:lvl1pPr>
            <a:lvl2pPr>
              <a:lnSpc>
                <a:spcPct val="95000"/>
              </a:lnSpc>
              <a:spcBef>
                <a:spcPts val="450"/>
              </a:spcBef>
              <a:buClr>
                <a:schemeClr val="tx1"/>
              </a:buClr>
              <a:buSzPct val="80000"/>
              <a:defRPr b="0" i="0">
                <a:solidFill>
                  <a:schemeClr val="tx1"/>
                </a:solidFill>
                <a:latin typeface="+mn-lt"/>
                <a:cs typeface="CiscoSans ExtraLight"/>
              </a:defRPr>
            </a:lvl2pPr>
            <a:lvl3pPr marL="431910" indent="-171415">
              <a:buClr>
                <a:schemeClr val="tx1"/>
              </a:buClr>
              <a:buSzPct val="80000"/>
              <a:buFont typeface="Arial"/>
              <a:buChar char="•"/>
              <a:defRPr sz="1200" b="0" i="0">
                <a:solidFill>
                  <a:srgbClr val="676767"/>
                </a:solidFill>
                <a:latin typeface="+mn-lt"/>
                <a:cs typeface="CiscoSans ExtraLight"/>
              </a:defRPr>
            </a:lvl3pPr>
            <a:lvl4pPr>
              <a:buClr>
                <a:schemeClr val="tx1"/>
              </a:buClr>
              <a:buSzPct val="80000"/>
              <a:defRPr b="0" i="0">
                <a:solidFill>
                  <a:schemeClr val="tx1"/>
                </a:solidFill>
                <a:latin typeface="+mn-lt"/>
                <a:cs typeface="CiscoSans ExtraLight"/>
              </a:defRPr>
            </a:lvl4pPr>
            <a:lvl5pPr>
              <a:buClr>
                <a:schemeClr val="tx1"/>
              </a:buClr>
              <a:buSzPct val="80000"/>
              <a:defRPr b="0" i="0">
                <a:solidFill>
                  <a:schemeClr val="tx1"/>
                </a:solidFill>
                <a:latin typeface="+mn-lt"/>
                <a:cs typeface="CiscoSans ExtraLight"/>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extLst>
      <p:ext uri="{BB962C8B-B14F-4D97-AF65-F5344CB8AC3E}">
        <p14:creationId xmlns:p14="http://schemas.microsoft.com/office/powerpoint/2010/main" val="4147258287"/>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Bullet with pull quote">
    <p:spTree>
      <p:nvGrpSpPr>
        <p:cNvPr id="1" name=""/>
        <p:cNvGrpSpPr/>
        <p:nvPr/>
      </p:nvGrpSpPr>
      <p:grpSpPr>
        <a:xfrm>
          <a:off x="0" y="0"/>
          <a:ext cx="0" cy="0"/>
          <a:chOff x="0" y="0"/>
          <a:chExt cx="0" cy="0"/>
        </a:xfrm>
      </p:grpSpPr>
      <p:sp>
        <p:nvSpPr>
          <p:cNvPr id="6" name="Rounded Rectangle 5"/>
          <p:cNvSpPr/>
          <p:nvPr/>
        </p:nvSpPr>
        <p:spPr>
          <a:xfrm>
            <a:off x="5070475" y="1330326"/>
            <a:ext cx="3712779" cy="3101974"/>
          </a:xfrm>
          <a:prstGeom prst="roundRect">
            <a:avLst>
              <a:gd name="adj" fmla="val 0"/>
            </a:avLst>
          </a:prstGeom>
          <a:gradFill flip="none" rotWithShape="1">
            <a:gsLst>
              <a:gs pos="0">
                <a:schemeClr val="bg2">
                  <a:lumMod val="92000"/>
                </a:schemeClr>
              </a:gs>
              <a:gs pos="47000">
                <a:schemeClr val="bg1"/>
              </a:gs>
              <a:gs pos="100000">
                <a:schemeClr val="bg2">
                  <a:lumMod val="92000"/>
                </a:schemeClr>
              </a:gs>
            </a:gsLst>
            <a:lin ang="27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20" tIns="45710" rIns="91420" bIns="45710" anchor="ctr"/>
          <a:lstStyle/>
          <a:p>
            <a:pPr algn="ctr" fontAlgn="auto">
              <a:spcBef>
                <a:spcPts val="0"/>
              </a:spcBef>
              <a:spcAft>
                <a:spcPts val="0"/>
              </a:spcAft>
              <a:defRPr/>
            </a:pPr>
            <a:endParaRPr lang="en-US">
              <a:latin typeface="+mj-lt"/>
            </a:endParaRPr>
          </a:p>
        </p:txBody>
      </p:sp>
      <p:sp>
        <p:nvSpPr>
          <p:cNvPr id="12" name="Text Placeholder 11"/>
          <p:cNvSpPr>
            <a:spLocks noGrp="1"/>
          </p:cNvSpPr>
          <p:nvPr>
            <p:ph type="body" sz="quarter" idx="11" hasCustomPrompt="1"/>
          </p:nvPr>
        </p:nvSpPr>
        <p:spPr>
          <a:xfrm>
            <a:off x="5148706" y="1481751"/>
            <a:ext cx="3375912" cy="1659018"/>
          </a:xfrm>
          <a:prstGeom prst="rect">
            <a:avLst/>
          </a:prstGeom>
        </p:spPr>
        <p:txBody>
          <a:bodyPr lIns="91420" tIns="45710" rIns="91420" bIns="45710">
            <a:noAutofit/>
          </a:bodyPr>
          <a:lstStyle>
            <a:lvl1pPr marL="85718" indent="-85718" algn="l" defTabSz="685720" rtl="0" eaLnBrk="1" latinLnBrk="0" hangingPunct="1">
              <a:lnSpc>
                <a:spcPct val="90000"/>
              </a:lnSpc>
              <a:spcBef>
                <a:spcPts val="0"/>
              </a:spcBef>
              <a:buNone/>
              <a:defRPr lang="en-US" sz="1500" kern="1200" baseline="0" dirty="0" smtClean="0">
                <a:solidFill>
                  <a:schemeClr val="tx2"/>
                </a:solidFill>
                <a:latin typeface="+mn-lt"/>
                <a:ea typeface="+mn-ea"/>
                <a:cs typeface="CiscoSans ExtraLight"/>
              </a:defRPr>
            </a:lvl1pPr>
            <a:lvl2pPr marL="85718" indent="-85718" algn="l" defTabSz="685720" rtl="0" eaLnBrk="1" latinLnBrk="0" hangingPunct="1">
              <a:defRPr lang="en-US" sz="1500" kern="1200" dirty="0" smtClean="0">
                <a:solidFill>
                  <a:schemeClr val="accent2"/>
                </a:solidFill>
                <a:latin typeface="Ciscolight" pitchFamily="2" charset="0"/>
                <a:ea typeface="+mn-ea"/>
                <a:cs typeface="+mn-cs"/>
              </a:defRPr>
            </a:lvl2pPr>
            <a:lvl3pPr marL="85718" indent="-85718" algn="l" defTabSz="685720" rtl="0" eaLnBrk="1" latinLnBrk="0" hangingPunct="1">
              <a:defRPr lang="en-US" sz="1500" kern="1200" dirty="0" smtClean="0">
                <a:solidFill>
                  <a:schemeClr val="accent2"/>
                </a:solidFill>
                <a:latin typeface="Ciscolight" pitchFamily="2" charset="0"/>
                <a:ea typeface="+mn-ea"/>
                <a:cs typeface="+mn-cs"/>
              </a:defRPr>
            </a:lvl3pPr>
            <a:lvl4pPr marL="85718" indent="-85718" algn="l" defTabSz="685720" rtl="0" eaLnBrk="1" latinLnBrk="0" hangingPunct="1">
              <a:defRPr lang="en-US" sz="1500" kern="1200" dirty="0" smtClean="0">
                <a:solidFill>
                  <a:schemeClr val="accent2"/>
                </a:solidFill>
                <a:latin typeface="Ciscolight" pitchFamily="2" charset="0"/>
                <a:ea typeface="+mn-ea"/>
                <a:cs typeface="+mn-cs"/>
              </a:defRPr>
            </a:lvl4pPr>
            <a:lvl5pPr marL="85718" indent="-85718" algn="l" defTabSz="685720" rtl="0" eaLnBrk="1" latinLnBrk="0" hangingPunct="1">
              <a:defRPr lang="en-US" sz="1500" kern="1200" dirty="0" smtClean="0">
                <a:solidFill>
                  <a:schemeClr val="accent2"/>
                </a:solidFill>
                <a:latin typeface="Ciscolight" pitchFamily="2" charset="0"/>
                <a:ea typeface="+mn-ea"/>
                <a:cs typeface="+mn-cs"/>
              </a:defRPr>
            </a:lvl5pPr>
          </a:lstStyle>
          <a:p>
            <a:pPr lvl="0"/>
            <a:r>
              <a:rPr lang="en-GB" dirty="0"/>
              <a:t>Click to edit text</a:t>
            </a:r>
          </a:p>
        </p:txBody>
      </p:sp>
      <p:sp>
        <p:nvSpPr>
          <p:cNvPr id="19" name="Text Placeholder 18"/>
          <p:cNvSpPr>
            <a:spLocks noGrp="1"/>
          </p:cNvSpPr>
          <p:nvPr>
            <p:ph type="body" sz="quarter" idx="14" hasCustomPrompt="1"/>
          </p:nvPr>
        </p:nvSpPr>
        <p:spPr>
          <a:xfrm>
            <a:off x="5148706" y="3552444"/>
            <a:ext cx="3506245" cy="253746"/>
          </a:xfrm>
          <a:prstGeom prst="rect">
            <a:avLst/>
          </a:prstGeom>
        </p:spPr>
        <p:txBody>
          <a:bodyPr lIns="91420" tIns="45710" rIns="91420" bIns="45710">
            <a:noAutofit/>
          </a:bodyPr>
          <a:lstStyle>
            <a:lvl1pPr marL="0" indent="0">
              <a:buClr>
                <a:schemeClr val="tx2"/>
              </a:buClr>
              <a:buFontTx/>
              <a:buNone/>
              <a:defRPr sz="1200">
                <a:solidFill>
                  <a:schemeClr val="tx2"/>
                </a:solidFill>
                <a:latin typeface="+mn-lt"/>
                <a:cs typeface="CiscoSans ExtraLight"/>
              </a:defRPr>
            </a:lvl1pPr>
          </a:lstStyle>
          <a:p>
            <a:pPr lvl="0"/>
            <a:r>
              <a:rPr lang="en-GB" dirty="0"/>
              <a:t>Click to edit text </a:t>
            </a:r>
          </a:p>
        </p:txBody>
      </p:sp>
      <p:sp>
        <p:nvSpPr>
          <p:cNvPr id="9" name="Text Placeholder 3"/>
          <p:cNvSpPr>
            <a:spLocks noGrp="1"/>
          </p:cNvSpPr>
          <p:nvPr>
            <p:ph type="body" sz="quarter" idx="10" hasCustomPrompt="1"/>
          </p:nvPr>
        </p:nvSpPr>
        <p:spPr>
          <a:xfrm>
            <a:off x="437766" y="1347788"/>
            <a:ext cx="3901123" cy="3083094"/>
          </a:xfrm>
          <a:prstGeom prst="rect">
            <a:avLst/>
          </a:prstGeom>
        </p:spPr>
        <p:txBody>
          <a:bodyPr lIns="91420" tIns="45710" rIns="91420" bIns="45710">
            <a:noAutofit/>
          </a:bodyPr>
          <a:lstStyle>
            <a:lvl1pPr marL="228555" indent="-171415">
              <a:lnSpc>
                <a:spcPct val="95000"/>
              </a:lnSpc>
              <a:spcBef>
                <a:spcPts val="1110"/>
              </a:spcBef>
              <a:buClr>
                <a:schemeClr val="tx1"/>
              </a:buClr>
              <a:buSzPct val="80000"/>
              <a:buFont typeface="Arial"/>
              <a:buChar char="•"/>
              <a:defRPr sz="2000" b="0" i="0">
                <a:solidFill>
                  <a:schemeClr val="tx1"/>
                </a:solidFill>
                <a:latin typeface="+mn-lt"/>
                <a:cs typeface="CiscoSans ExtraLight"/>
              </a:defRPr>
            </a:lvl1pPr>
            <a:lvl2pPr marL="457105" indent="-215855">
              <a:lnSpc>
                <a:spcPct val="95000"/>
              </a:lnSpc>
              <a:spcBef>
                <a:spcPts val="450"/>
              </a:spcBef>
              <a:buClr>
                <a:schemeClr val="tx1"/>
              </a:buClr>
              <a:buSzPct val="80000"/>
              <a:buFont typeface="Arial"/>
              <a:buChar char="•"/>
              <a:defRPr sz="1800" b="0" i="0">
                <a:solidFill>
                  <a:schemeClr val="tx1"/>
                </a:solidFill>
                <a:latin typeface="+mn-lt"/>
                <a:cs typeface="CiscoSans ExtraLight"/>
              </a:defRPr>
            </a:lvl2pPr>
            <a:lvl3pPr marL="628520" indent="-171415">
              <a:buClr>
                <a:schemeClr val="tx1"/>
              </a:buClr>
              <a:buSzPct val="80000"/>
              <a:buFont typeface="Arial"/>
              <a:buChar char="•"/>
              <a:defRPr sz="1600" b="0" i="0">
                <a:solidFill>
                  <a:schemeClr val="tx1"/>
                </a:solidFill>
                <a:latin typeface="+mn-lt"/>
                <a:cs typeface="CiscoSans ExtraLight"/>
              </a:defRPr>
            </a:lvl3pPr>
            <a:lvl4pPr marL="799934" indent="-171415">
              <a:buClr>
                <a:schemeClr val="tx1"/>
              </a:buClr>
              <a:buSzPct val="80000"/>
              <a:buFont typeface="Arial"/>
              <a:buChar char="•"/>
              <a:defRPr sz="1400" b="0" i="0">
                <a:solidFill>
                  <a:schemeClr val="tx1"/>
                </a:solidFill>
                <a:latin typeface="+mn-lt"/>
                <a:cs typeface="CiscoSans ExtraLight"/>
              </a:defRPr>
            </a:lvl4pPr>
            <a:lvl5pPr marL="971347" indent="-171415">
              <a:buClr>
                <a:schemeClr val="tx1"/>
              </a:buClr>
              <a:buSzPct val="80000"/>
              <a:buFont typeface="Arial"/>
              <a:buChar char="•"/>
              <a:defRPr sz="1200" b="0" i="0">
                <a:solidFill>
                  <a:schemeClr val="tx1"/>
                </a:solidFill>
                <a:latin typeface="+mn-lt"/>
                <a:cs typeface="CiscoSans ExtraLight"/>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8"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dirty="0"/>
              <a:t>Click to edit Master title style</a:t>
            </a:r>
            <a:endParaRPr lang="en-GB" dirty="0"/>
          </a:p>
        </p:txBody>
      </p:sp>
    </p:spTree>
    <p:extLst>
      <p:ext uri="{BB962C8B-B14F-4D97-AF65-F5344CB8AC3E}">
        <p14:creationId xmlns:p14="http://schemas.microsoft.com/office/powerpoint/2010/main" val="4081477610"/>
      </p:ext>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a:t>Click to edit Master title style</a:t>
            </a:r>
            <a:endParaRPr lang="en-GB" dirty="0"/>
          </a:p>
        </p:txBody>
      </p:sp>
    </p:spTree>
    <p:extLst>
      <p:ext uri="{BB962C8B-B14F-4D97-AF65-F5344CB8AC3E}">
        <p14:creationId xmlns:p14="http://schemas.microsoft.com/office/powerpoint/2010/main" val="1896724465"/>
      </p:ext>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Bullet_Title only">
    <p:spTree>
      <p:nvGrpSpPr>
        <p:cNvPr id="1" name=""/>
        <p:cNvGrpSpPr/>
        <p:nvPr/>
      </p:nvGrpSpPr>
      <p:grpSpPr>
        <a:xfrm>
          <a:off x="0" y="0"/>
          <a:ext cx="0" cy="0"/>
          <a:chOff x="0" y="0"/>
          <a:chExt cx="0" cy="0"/>
        </a:xfrm>
      </p:grpSpPr>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a:t>Click to edit Master title style</a:t>
            </a:r>
            <a:endParaRPr lang="en-GB" dirty="0"/>
          </a:p>
        </p:txBody>
      </p:sp>
      <p:sp>
        <p:nvSpPr>
          <p:cNvPr id="4" name="TextBox 3"/>
          <p:cNvSpPr txBox="1"/>
          <p:nvPr userDrawn="1"/>
        </p:nvSpPr>
        <p:spPr>
          <a:xfrm>
            <a:off x="437766" y="8557"/>
            <a:ext cx="1537600" cy="276999"/>
          </a:xfrm>
          <a:prstGeom prst="rect">
            <a:avLst/>
          </a:prstGeom>
          <a:noFill/>
        </p:spPr>
        <p:txBody>
          <a:bodyPr wrap="none" rtlCol="0">
            <a:spAutoFit/>
          </a:bodyPr>
          <a:lstStyle/>
          <a:p>
            <a:r>
              <a:rPr lang="en-US" sz="1200" b="1" dirty="0">
                <a:solidFill>
                  <a:srgbClr val="C00000"/>
                </a:solidFill>
              </a:rPr>
              <a:t>Cisco Confidential</a:t>
            </a:r>
          </a:p>
        </p:txBody>
      </p:sp>
    </p:spTree>
    <p:extLst>
      <p:ext uri="{BB962C8B-B14F-4D97-AF65-F5344CB8AC3E}">
        <p14:creationId xmlns:p14="http://schemas.microsoft.com/office/powerpoint/2010/main" val="1405526528"/>
      </p:ext>
    </p:extLst>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Quote Slide">
    <p:spTree>
      <p:nvGrpSpPr>
        <p:cNvPr id="1" name=""/>
        <p:cNvGrpSpPr/>
        <p:nvPr/>
      </p:nvGrpSpPr>
      <p:grpSpPr>
        <a:xfrm>
          <a:off x="0" y="0"/>
          <a:ext cx="0" cy="0"/>
          <a:chOff x="0" y="0"/>
          <a:chExt cx="0" cy="0"/>
        </a:xfrm>
      </p:grpSpPr>
      <p:sp>
        <p:nvSpPr>
          <p:cNvPr id="3" name="Text Placeholder 9"/>
          <p:cNvSpPr>
            <a:spLocks noGrp="1"/>
          </p:cNvSpPr>
          <p:nvPr>
            <p:ph type="body" sz="quarter" idx="11" hasCustomPrompt="1"/>
          </p:nvPr>
        </p:nvSpPr>
        <p:spPr>
          <a:xfrm>
            <a:off x="468313" y="3916058"/>
            <a:ext cx="7791858" cy="349356"/>
          </a:xfrm>
          <a:prstGeom prst="rect">
            <a:avLst/>
          </a:prstGeom>
        </p:spPr>
        <p:txBody>
          <a:bodyPr wrap="square" lIns="91420" tIns="45710" rIns="91420" bIns="45710" anchor="b" anchorCtr="0">
            <a:noAutofit/>
          </a:bodyPr>
          <a:lstStyle>
            <a:lvl1pPr marL="0" indent="0" algn="l" defTabSz="603575">
              <a:lnSpc>
                <a:spcPct val="100000"/>
              </a:lnSpc>
              <a:spcBef>
                <a:spcPct val="50000"/>
              </a:spcBef>
              <a:buNone/>
              <a:defRPr sz="2200" b="0" i="0">
                <a:solidFill>
                  <a:srgbClr val="676767"/>
                </a:solidFill>
                <a:latin typeface="+mj-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GB" dirty="0"/>
              <a:t>Click to edit text </a:t>
            </a:r>
          </a:p>
        </p:txBody>
      </p:sp>
      <p:sp>
        <p:nvSpPr>
          <p:cNvPr id="4" name="Title 1"/>
          <p:cNvSpPr>
            <a:spLocks noGrp="1"/>
          </p:cNvSpPr>
          <p:nvPr>
            <p:ph type="ctrTitle" hasCustomPrompt="1"/>
          </p:nvPr>
        </p:nvSpPr>
        <p:spPr>
          <a:xfrm>
            <a:off x="287923" y="1540551"/>
            <a:ext cx="7972248" cy="2278837"/>
          </a:xfrm>
          <a:prstGeom prst="rect">
            <a:avLst/>
          </a:prstGeom>
        </p:spPr>
        <p:txBody>
          <a:bodyPr anchor="ctr">
            <a:noAutofit/>
          </a:bodyPr>
          <a:lstStyle>
            <a:lvl1pPr marL="183600" indent="-399968" algn="l">
              <a:lnSpc>
                <a:spcPct val="90000"/>
              </a:lnSpc>
              <a:defRPr sz="4600" b="0" i="1" spc="0" baseline="0">
                <a:solidFill>
                  <a:srgbClr val="3E6BB4"/>
                </a:solidFill>
                <a:latin typeface="+mj-lt"/>
                <a:cs typeface="CiscoSans Thin"/>
              </a:defRPr>
            </a:lvl1pPr>
          </a:lstStyle>
          <a:p>
            <a:r>
              <a:rPr lang="en-GB" dirty="0"/>
              <a:t>“Quote Goes Here”</a:t>
            </a:r>
            <a:endParaRPr lang="en-US" dirty="0"/>
          </a:p>
        </p:txBody>
      </p:sp>
    </p:spTree>
    <p:extLst>
      <p:ext uri="{BB962C8B-B14F-4D97-AF65-F5344CB8AC3E}">
        <p14:creationId xmlns:p14="http://schemas.microsoft.com/office/powerpoint/2010/main" val="212914017"/>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_Photo">
    <p:spTree>
      <p:nvGrpSpPr>
        <p:cNvPr id="1" name=""/>
        <p:cNvGrpSpPr/>
        <p:nvPr/>
      </p:nvGrpSpPr>
      <p:grpSpPr>
        <a:xfrm>
          <a:off x="0" y="0"/>
          <a:ext cx="0" cy="0"/>
          <a:chOff x="0" y="0"/>
          <a:chExt cx="0" cy="0"/>
        </a:xfrm>
      </p:grpSpPr>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094480" y="0"/>
            <a:ext cx="5049520" cy="5140915"/>
          </a:xfrm>
          <a:prstGeom prst="rect">
            <a:avLst/>
          </a:prstGeom>
        </p:spPr>
      </p:pic>
      <p:sp>
        <p:nvSpPr>
          <p:cNvPr id="2" name="Rectangle 1"/>
          <p:cNvSpPr/>
          <p:nvPr userDrawn="1"/>
        </p:nvSpPr>
        <p:spPr>
          <a:xfrm>
            <a:off x="4033519" y="0"/>
            <a:ext cx="3594195" cy="5143500"/>
          </a:xfrm>
          <a:prstGeom prst="rect">
            <a:avLst/>
          </a:prstGeom>
          <a:gradFill flip="none" rotWithShape="1">
            <a:gsLst>
              <a:gs pos="58000">
                <a:srgbClr val="FFFFFF">
                  <a:alpha val="88000"/>
                </a:srgbClr>
              </a:gs>
              <a:gs pos="0">
                <a:schemeClr val="bg1"/>
              </a:gs>
              <a:gs pos="100000">
                <a:schemeClr val="bg1">
                  <a:alpha val="0"/>
                </a:schemeClr>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5"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auto">
          <a:xfrm>
            <a:off x="426047" y="357465"/>
            <a:ext cx="948131" cy="512208"/>
          </a:xfrm>
          <a:prstGeom prst="rect">
            <a:avLst/>
          </a:prstGeom>
          <a:noFill/>
          <a:ln>
            <a:noFill/>
          </a:ln>
          <a:extLst>
            <a:ext uri="{909E8E84-426E-40DD-AFC4-6F175D3DCCD1}">
              <a14:hiddenFill xmlns:a14="http://schemas.microsoft.com/office/drawing/2010/main">
                <a:solidFill>
                  <a:srgbClr val="FFFFFF">
                    <a:alpha val="81960"/>
                  </a:srgbClr>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Subtitle 2"/>
          <p:cNvSpPr>
            <a:spLocks noGrp="1"/>
          </p:cNvSpPr>
          <p:nvPr>
            <p:ph type="subTitle" idx="1" hasCustomPrompt="1"/>
          </p:nvPr>
        </p:nvSpPr>
        <p:spPr>
          <a:xfrm>
            <a:off x="469496" y="3793198"/>
            <a:ext cx="8296421" cy="288131"/>
          </a:xfrm>
          <a:prstGeom prst="rect">
            <a:avLst/>
          </a:prstGeom>
        </p:spPr>
        <p:txBody>
          <a:bodyPr lIns="91420" tIns="45710" rIns="91420" bIns="45710" anchor="b" anchorCtr="0">
            <a:noAutofit/>
          </a:bodyPr>
          <a:lstStyle>
            <a:lvl1pPr marL="0" indent="0" algn="l">
              <a:buNone/>
              <a:defRPr sz="1400" b="0" i="0">
                <a:solidFill>
                  <a:srgbClr val="4D4D4D"/>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2" name="Text Placeholder 38"/>
          <p:cNvSpPr>
            <a:spLocks noGrp="1"/>
          </p:cNvSpPr>
          <p:nvPr>
            <p:ph type="body" sz="quarter" idx="11" hasCustomPrompt="1"/>
          </p:nvPr>
        </p:nvSpPr>
        <p:spPr>
          <a:xfrm>
            <a:off x="469496" y="4078551"/>
            <a:ext cx="8296421" cy="288131"/>
          </a:xfrm>
          <a:prstGeom prst="rect">
            <a:avLst/>
          </a:prstGeom>
        </p:spPr>
        <p:txBody>
          <a:bodyPr lIns="91420" tIns="45710" rIns="91420" bIns="45710"/>
          <a:lstStyle>
            <a:lvl1pPr marL="0" indent="0" algn="l">
              <a:buFontTx/>
              <a:buNone/>
              <a:defRPr lang="en-US" sz="1400" b="0" i="0" kern="1200" dirty="0" smtClean="0">
                <a:solidFill>
                  <a:srgbClr val="4D4D4D"/>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3" name="Text Placeholder 40"/>
          <p:cNvSpPr>
            <a:spLocks noGrp="1"/>
          </p:cNvSpPr>
          <p:nvPr>
            <p:ph type="body" sz="quarter" idx="12" hasCustomPrompt="1"/>
          </p:nvPr>
        </p:nvSpPr>
        <p:spPr>
          <a:xfrm>
            <a:off x="469496" y="4363904"/>
            <a:ext cx="8296421" cy="288131"/>
          </a:xfrm>
          <a:prstGeom prst="rect">
            <a:avLst/>
          </a:prstGeom>
        </p:spPr>
        <p:txBody>
          <a:bodyPr lIns="91420" tIns="45710" rIns="91420" bIns="45710"/>
          <a:lstStyle>
            <a:lvl1pPr marL="0" indent="0" algn="l">
              <a:buFontTx/>
              <a:buNone/>
              <a:defRPr lang="en-US" sz="1400" b="0" i="0" kern="1200" dirty="0" smtClean="0">
                <a:solidFill>
                  <a:srgbClr val="4D4D4D"/>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14" name="Text Placeholder 2"/>
          <p:cNvSpPr>
            <a:spLocks noGrp="1"/>
          </p:cNvSpPr>
          <p:nvPr>
            <p:ph type="body" sz="quarter" idx="13" hasCustomPrompt="1"/>
          </p:nvPr>
        </p:nvSpPr>
        <p:spPr>
          <a:xfrm>
            <a:off x="463292" y="3211463"/>
            <a:ext cx="8302625" cy="299001"/>
          </a:xfrm>
          <a:prstGeom prst="rect">
            <a:avLst/>
          </a:prstGeom>
        </p:spPr>
        <p:txBody>
          <a:bodyPr lIns="91420" tIns="45710" rIns="91420" bIns="45710"/>
          <a:lstStyle>
            <a:lvl1pPr marL="0" indent="0">
              <a:buFont typeface="Arial" panose="020B0604020202020204" pitchFamily="34" charset="0"/>
              <a:buNone/>
              <a:defRPr sz="2200" baseline="0">
                <a:solidFill>
                  <a:srgbClr val="4D4D4D"/>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10" name="Title 1"/>
          <p:cNvSpPr>
            <a:spLocks noGrp="1"/>
          </p:cNvSpPr>
          <p:nvPr>
            <p:ph type="ctrTitle" hasCustomPrompt="1"/>
          </p:nvPr>
        </p:nvSpPr>
        <p:spPr>
          <a:xfrm>
            <a:off x="425765" y="2639977"/>
            <a:ext cx="8340152" cy="644730"/>
          </a:xfrm>
          <a:prstGeom prst="rect">
            <a:avLst/>
          </a:prstGeom>
        </p:spPr>
        <p:txBody>
          <a:bodyPr anchor="b"/>
          <a:lstStyle>
            <a:lvl1pPr marL="0" indent="0" algn="l">
              <a:lnSpc>
                <a:spcPct val="90000"/>
              </a:lnSpc>
              <a:buFont typeface="Arial" panose="020B0604020202020204" pitchFamily="34" charset="0"/>
              <a:buNone/>
              <a:defRPr sz="5200" b="0" i="0" spc="0" baseline="0">
                <a:solidFill>
                  <a:srgbClr val="4D4D4D"/>
                </a:solidFill>
                <a:latin typeface="+mj-lt"/>
                <a:cs typeface="CiscoSans Thin"/>
              </a:defRPr>
            </a:lvl1pPr>
          </a:lstStyle>
          <a:p>
            <a:r>
              <a:rPr lang="en-GB" dirty="0"/>
              <a:t>Presentation Title Goes Here</a:t>
            </a:r>
            <a:endParaRPr lang="en-US" dirty="0"/>
          </a:p>
        </p:txBody>
      </p:sp>
    </p:spTree>
    <p:extLst>
      <p:ext uri="{BB962C8B-B14F-4D97-AF65-F5344CB8AC3E}">
        <p14:creationId xmlns:p14="http://schemas.microsoft.com/office/powerpoint/2010/main" val="167229002"/>
      </p:ext>
    </p:extLst>
  </p:cSld>
  <p:clrMapOvr>
    <a:masterClrMapping/>
  </p:clrMapOvr>
  <p:transition spd="slow">
    <p:wip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torytelling">
    <p:spTree>
      <p:nvGrpSpPr>
        <p:cNvPr id="1" name=""/>
        <p:cNvGrpSpPr/>
        <p:nvPr/>
      </p:nvGrpSpPr>
      <p:grpSpPr>
        <a:xfrm>
          <a:off x="0" y="0"/>
          <a:ext cx="0" cy="0"/>
          <a:chOff x="0" y="0"/>
          <a:chExt cx="0" cy="0"/>
        </a:xfrm>
      </p:grpSpPr>
      <p:cxnSp>
        <p:nvCxnSpPr>
          <p:cNvPr id="5" name="Straight Connector 4"/>
          <p:cNvCxnSpPr/>
          <p:nvPr/>
        </p:nvCxnSpPr>
        <p:spPr>
          <a:xfrm>
            <a:off x="4610196" y="609600"/>
            <a:ext cx="0" cy="3984625"/>
          </a:xfrm>
          <a:prstGeom prst="line">
            <a:avLst/>
          </a:prstGeom>
          <a:ln w="38100" cap="flat" cmpd="sng">
            <a:solidFill>
              <a:schemeClr val="tx2"/>
            </a:solidFill>
          </a:ln>
        </p:spPr>
        <p:style>
          <a:lnRef idx="1">
            <a:schemeClr val="accent1"/>
          </a:lnRef>
          <a:fillRef idx="0">
            <a:schemeClr val="accent1"/>
          </a:fillRef>
          <a:effectRef idx="0">
            <a:schemeClr val="accent1"/>
          </a:effectRef>
          <a:fontRef idx="minor">
            <a:schemeClr val="tx1"/>
          </a:fontRef>
        </p:style>
      </p:cxnSp>
      <p:sp>
        <p:nvSpPr>
          <p:cNvPr id="4" name="Title 1"/>
          <p:cNvSpPr>
            <a:spLocks noGrp="1"/>
          </p:cNvSpPr>
          <p:nvPr>
            <p:ph type="title" hasCustomPrompt="1"/>
          </p:nvPr>
        </p:nvSpPr>
        <p:spPr>
          <a:xfrm>
            <a:off x="463763" y="1439060"/>
            <a:ext cx="3820348" cy="2265389"/>
          </a:xfrm>
        </p:spPr>
        <p:txBody>
          <a:bodyPr lIns="61715" tIns="34288" rIns="61715" bIns="34288" rtlCol="0" anchor="ctr">
            <a:noAutofit/>
          </a:bodyPr>
          <a:lstStyle>
            <a:lvl1pPr marL="0" indent="0" algn="l" defTabSz="685748" rtl="0" eaLnBrk="1" latinLnBrk="0" hangingPunct="1">
              <a:lnSpc>
                <a:spcPct val="80000"/>
              </a:lnSpc>
              <a:spcBef>
                <a:spcPct val="0"/>
              </a:spcBef>
              <a:buClr>
                <a:schemeClr val="tx1"/>
              </a:buClr>
              <a:buFont typeface="Ciscolight" pitchFamily="2" charset="0"/>
              <a:buNone/>
              <a:defRPr lang="en-US" sz="4500" b="0" kern="1200" spc="0" baseline="0" dirty="0">
                <a:solidFill>
                  <a:srgbClr val="2968AF"/>
                </a:solidFill>
                <a:latin typeface="+mj-lt"/>
                <a:ea typeface="+mj-ea"/>
                <a:cs typeface="+mj-cs"/>
              </a:defRPr>
            </a:lvl1pPr>
          </a:lstStyle>
          <a:p>
            <a:r>
              <a:rPr lang="en-GB" dirty="0"/>
              <a:t>Title Goes Here</a:t>
            </a:r>
            <a:endParaRPr lang="en-US" dirty="0"/>
          </a:p>
        </p:txBody>
      </p:sp>
      <p:sp>
        <p:nvSpPr>
          <p:cNvPr id="9" name="Text Placeholder 3"/>
          <p:cNvSpPr>
            <a:spLocks noGrp="1"/>
          </p:cNvSpPr>
          <p:nvPr>
            <p:ph type="body" sz="quarter" idx="11" hasCustomPrompt="1"/>
          </p:nvPr>
        </p:nvSpPr>
        <p:spPr>
          <a:xfrm>
            <a:off x="4922520" y="654518"/>
            <a:ext cx="3865880" cy="3840480"/>
          </a:xfrm>
          <a:prstGeom prst="rect">
            <a:avLst/>
          </a:prstGeom>
        </p:spPr>
        <p:txBody>
          <a:bodyPr lIns="91420" tIns="45710" rIns="91420" bIns="45710" anchor="ctr" anchorCtr="0">
            <a:noAutofit/>
          </a:bodyPr>
          <a:lstStyle>
            <a:lvl1pPr marL="0" indent="0">
              <a:buFontTx/>
              <a:buNone/>
              <a:defRPr sz="1600" baseline="0">
                <a:solidFill>
                  <a:schemeClr val="tx1"/>
                </a:solidFill>
                <a:latin typeface="+mn-lt"/>
              </a:defRPr>
            </a:lvl1pPr>
            <a:lvl2pPr>
              <a:defRPr sz="1500"/>
            </a:lvl2pPr>
            <a:lvl3pPr>
              <a:defRPr sz="1500"/>
            </a:lvl3pPr>
            <a:lvl4pPr>
              <a:defRPr sz="1500"/>
            </a:lvl4pPr>
            <a:lvl5pPr>
              <a:defRPr sz="1500"/>
            </a:lvl5pPr>
          </a:lstStyle>
          <a:p>
            <a:pPr lvl="0"/>
            <a:r>
              <a:rPr lang="en-GB" dirty="0"/>
              <a:t>Click to edit text</a:t>
            </a:r>
          </a:p>
        </p:txBody>
      </p:sp>
    </p:spTree>
    <p:extLst>
      <p:ext uri="{BB962C8B-B14F-4D97-AF65-F5344CB8AC3E}">
        <p14:creationId xmlns:p14="http://schemas.microsoft.com/office/powerpoint/2010/main" val="2961399751"/>
      </p:ext>
    </p:extLst>
  </p:cSld>
  <p:clrMapOvr>
    <a:masterClrMapping/>
  </p:clrMapOvr>
  <p:transition spd="slow">
    <p:wip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Title and Table">
    <p:spTree>
      <p:nvGrpSpPr>
        <p:cNvPr id="1" name=""/>
        <p:cNvGrpSpPr/>
        <p:nvPr/>
      </p:nvGrpSpPr>
      <p:grpSpPr>
        <a:xfrm>
          <a:off x="0" y="0"/>
          <a:ext cx="0" cy="0"/>
          <a:chOff x="0" y="0"/>
          <a:chExt cx="0" cy="0"/>
        </a:xfrm>
      </p:grpSpPr>
      <p:sp>
        <p:nvSpPr>
          <p:cNvPr id="12" name="Table Placeholder 11"/>
          <p:cNvSpPr>
            <a:spLocks noGrp="1"/>
          </p:cNvSpPr>
          <p:nvPr>
            <p:ph type="tbl" sz="quarter" idx="12"/>
          </p:nvPr>
        </p:nvSpPr>
        <p:spPr>
          <a:xfrm>
            <a:off x="437766" y="1347788"/>
            <a:ext cx="8345488" cy="2658728"/>
          </a:xfrm>
          <a:prstGeom prst="rect">
            <a:avLst/>
          </a:prstGeom>
        </p:spPr>
        <p:txBody>
          <a:bodyPr lIns="91420" tIns="45710" rIns="91420" bIns="45710">
            <a:noAutofit/>
          </a:bodyPr>
          <a:lstStyle>
            <a:lvl1pPr marL="0" indent="0" algn="ctr">
              <a:buNone/>
              <a:defRPr sz="2000" baseline="0">
                <a:solidFill>
                  <a:schemeClr val="tx1"/>
                </a:solidFill>
                <a:latin typeface="+mn-lt"/>
              </a:defRPr>
            </a:lvl1pPr>
          </a:lstStyle>
          <a:p>
            <a:pPr lvl="0"/>
            <a:r>
              <a:rPr lang="en-US" noProof="0"/>
              <a:t>Click icon to add table</a:t>
            </a:r>
            <a:endParaRPr lang="en-GB" noProof="0" dirty="0"/>
          </a:p>
        </p:txBody>
      </p:sp>
      <p:sp>
        <p:nvSpPr>
          <p:cNvPr id="6" name="Text Placeholder 9"/>
          <p:cNvSpPr>
            <a:spLocks noGrp="1"/>
          </p:cNvSpPr>
          <p:nvPr>
            <p:ph type="body" sz="quarter" idx="11" hasCustomPrompt="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600" b="0" i="0">
                <a:solidFill>
                  <a:srgbClr val="676767"/>
                </a:solidFill>
                <a:latin typeface="+mj-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GB" dirty="0"/>
              <a:t>Source</a:t>
            </a:r>
          </a:p>
        </p:txBody>
      </p:sp>
      <p:sp>
        <p:nvSpPr>
          <p:cNvPr id="5" name="Title Placeholder 5"/>
          <p:cNvSpPr>
            <a:spLocks noGrp="1"/>
          </p:cNvSpPr>
          <p:nvPr>
            <p:ph type="title" hasCustomPrompt="1"/>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GB" dirty="0"/>
              <a:t>Title Goes Here</a:t>
            </a:r>
          </a:p>
        </p:txBody>
      </p:sp>
    </p:spTree>
    <p:extLst>
      <p:ext uri="{BB962C8B-B14F-4D97-AF65-F5344CB8AC3E}">
        <p14:creationId xmlns:p14="http://schemas.microsoft.com/office/powerpoint/2010/main" val="939503203"/>
      </p:ext>
    </p:extLst>
  </p:cSld>
  <p:clrMapOvr>
    <a:masterClrMapping/>
  </p:clrMapOvr>
  <p:transition spd="med">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6" name="Chart Placeholder 2"/>
          <p:cNvSpPr>
            <a:spLocks noGrp="1"/>
          </p:cNvSpPr>
          <p:nvPr>
            <p:ph type="chart" sz="quarter" idx="10"/>
          </p:nvPr>
        </p:nvSpPr>
        <p:spPr>
          <a:xfrm>
            <a:off x="437766" y="1349375"/>
            <a:ext cx="8345488" cy="2660650"/>
          </a:xfrm>
          <a:prstGeom prst="rect">
            <a:avLst/>
          </a:prstGeom>
        </p:spPr>
        <p:txBody>
          <a:bodyPr vert="horz" lIns="91420" tIns="45710" rIns="91420" bIns="45710">
            <a:noAutofit/>
          </a:bodyPr>
          <a:lstStyle>
            <a:lvl1pPr marL="0" indent="0" algn="ctr">
              <a:buNone/>
              <a:defRPr sz="2000" b="0" i="0">
                <a:solidFill>
                  <a:schemeClr val="tx1"/>
                </a:solidFill>
                <a:latin typeface="+mn-lt"/>
                <a:cs typeface="CiscoSans ExtraLight"/>
              </a:defRPr>
            </a:lvl1pPr>
          </a:lstStyle>
          <a:p>
            <a:pPr lvl="0"/>
            <a:r>
              <a:rPr lang="en-US" noProof="0"/>
              <a:t>Click icon to add chart</a:t>
            </a:r>
            <a:endParaRPr lang="en-US" noProof="0" dirty="0"/>
          </a:p>
        </p:txBody>
      </p:sp>
      <p:sp>
        <p:nvSpPr>
          <p:cNvPr id="7" name="Text Placeholder 9"/>
          <p:cNvSpPr>
            <a:spLocks noGrp="1"/>
          </p:cNvSpPr>
          <p:nvPr>
            <p:ph type="body" sz="quarter" idx="11" hasCustomPrompt="1"/>
          </p:nvPr>
        </p:nvSpPr>
        <p:spPr>
          <a:xfrm>
            <a:off x="437767" y="4148220"/>
            <a:ext cx="7180312" cy="326233"/>
          </a:xfrm>
          <a:prstGeom prst="rect">
            <a:avLst/>
          </a:prstGeom>
        </p:spPr>
        <p:txBody>
          <a:bodyPr wrap="square" lIns="91420" tIns="45710" rIns="91420" bIns="45710" anchor="b" anchorCtr="0">
            <a:noAutofit/>
          </a:bodyPr>
          <a:lstStyle>
            <a:lvl1pPr algn="l" defTabSz="603575">
              <a:lnSpc>
                <a:spcPct val="100000"/>
              </a:lnSpc>
              <a:spcBef>
                <a:spcPct val="50000"/>
              </a:spcBef>
              <a:buNone/>
              <a:defRPr sz="1600" b="0" i="0">
                <a:solidFill>
                  <a:srgbClr val="676767"/>
                </a:solidFill>
                <a:latin typeface="+mj-lt"/>
                <a:cs typeface="CiscoSans ExtraLight"/>
              </a:defRPr>
            </a:lvl1pPr>
            <a:lvl2pPr>
              <a:buFont typeface="Arial" pitchFamily="34" charset="0"/>
              <a:buNone/>
              <a:defRPr sz="1100"/>
            </a:lvl2pPr>
            <a:lvl3pPr>
              <a:buFont typeface="Arial" pitchFamily="34" charset="0"/>
              <a:buNone/>
              <a:defRPr sz="1100"/>
            </a:lvl3pPr>
            <a:lvl4pPr>
              <a:buFont typeface="Arial" pitchFamily="34" charset="0"/>
              <a:buNone/>
              <a:defRPr sz="1100"/>
            </a:lvl4pPr>
            <a:lvl5pPr>
              <a:buFont typeface="Arial" pitchFamily="34" charset="0"/>
              <a:buNone/>
              <a:defRPr sz="1100"/>
            </a:lvl5pPr>
          </a:lstStyle>
          <a:p>
            <a:pPr lvl="0"/>
            <a:r>
              <a:rPr lang="en-GB" dirty="0"/>
              <a:t>Source</a:t>
            </a:r>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dirty="0"/>
              <a:t>Click to edit Master title style</a:t>
            </a:r>
            <a:endParaRPr lang="en-GB" dirty="0"/>
          </a:p>
        </p:txBody>
      </p:sp>
    </p:spTree>
    <p:extLst>
      <p:ext uri="{BB962C8B-B14F-4D97-AF65-F5344CB8AC3E}">
        <p14:creationId xmlns:p14="http://schemas.microsoft.com/office/powerpoint/2010/main" val="3702563678"/>
      </p:ext>
    </p:extLst>
  </p:cSld>
  <p:clrMapOvr>
    <a:masterClrMapping/>
  </p:clrMapOvr>
  <p:transitio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_Chart_and_Text">
    <p:spTree>
      <p:nvGrpSpPr>
        <p:cNvPr id="1" name=""/>
        <p:cNvGrpSpPr/>
        <p:nvPr/>
      </p:nvGrpSpPr>
      <p:grpSpPr>
        <a:xfrm>
          <a:off x="0" y="0"/>
          <a:ext cx="0" cy="0"/>
          <a:chOff x="0" y="0"/>
          <a:chExt cx="0" cy="0"/>
        </a:xfrm>
      </p:grpSpPr>
      <p:sp>
        <p:nvSpPr>
          <p:cNvPr id="10" name="Text Placeholder 17"/>
          <p:cNvSpPr>
            <a:spLocks noGrp="1"/>
          </p:cNvSpPr>
          <p:nvPr>
            <p:ph type="body" sz="quarter" idx="11" hasCustomPrompt="1"/>
          </p:nvPr>
        </p:nvSpPr>
        <p:spPr>
          <a:xfrm>
            <a:off x="437766" y="1349456"/>
            <a:ext cx="4007001" cy="3040773"/>
          </a:xfrm>
          <a:prstGeom prst="rect">
            <a:avLst/>
          </a:prstGeom>
        </p:spPr>
        <p:txBody>
          <a:bodyPr lIns="91420" tIns="45710" rIns="91420" bIns="45710" anchor="ctr" anchorCtr="0">
            <a:noAutofit/>
          </a:bodyPr>
          <a:lstStyle>
            <a:lvl1pPr marL="0" indent="0">
              <a:buNone/>
              <a:defRPr sz="2400" b="0" i="0" baseline="0">
                <a:solidFill>
                  <a:schemeClr val="tx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a:t>Text Goes Here</a:t>
            </a:r>
          </a:p>
        </p:txBody>
      </p:sp>
      <p:sp>
        <p:nvSpPr>
          <p:cNvPr id="3" name="Chart Placeholder 2"/>
          <p:cNvSpPr>
            <a:spLocks noGrp="1"/>
          </p:cNvSpPr>
          <p:nvPr>
            <p:ph type="chart" sz="quarter" idx="12"/>
          </p:nvPr>
        </p:nvSpPr>
        <p:spPr>
          <a:xfrm>
            <a:off x="4709908" y="1349374"/>
            <a:ext cx="4073346" cy="3039397"/>
          </a:xfrm>
          <a:prstGeom prst="rect">
            <a:avLst/>
          </a:prstGeom>
        </p:spPr>
        <p:txBody>
          <a:bodyPr vert="horz" lIns="91420" tIns="45710" rIns="91420" bIns="45710">
            <a:noAutofit/>
          </a:bodyPr>
          <a:lstStyle>
            <a:lvl1pPr marL="0" indent="0" algn="ctr">
              <a:buNone/>
              <a:defRPr sz="2000">
                <a:solidFill>
                  <a:schemeClr val="tx1"/>
                </a:solidFill>
                <a:latin typeface="+mn-lt"/>
                <a:cs typeface="CiscoSans ExtraLight"/>
              </a:defRPr>
            </a:lvl1pPr>
          </a:lstStyle>
          <a:p>
            <a:pPr lvl="0"/>
            <a:r>
              <a:rPr lang="en-US" noProof="0"/>
              <a:t>Click icon to add chart</a:t>
            </a:r>
            <a:endParaRPr lang="en-US" noProof="0" dirty="0"/>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dirty="0"/>
              <a:t>Click to edit Master title style</a:t>
            </a:r>
            <a:endParaRPr lang="en-GB" dirty="0"/>
          </a:p>
        </p:txBody>
      </p:sp>
    </p:spTree>
    <p:extLst>
      <p:ext uri="{BB962C8B-B14F-4D97-AF65-F5344CB8AC3E}">
        <p14:creationId xmlns:p14="http://schemas.microsoft.com/office/powerpoint/2010/main" val="2681295434"/>
      </p:ext>
    </p:extLst>
  </p:cSld>
  <p:clrMapOvr>
    <a:masterClrMapping/>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ottom title_photo and text">
    <p:spTree>
      <p:nvGrpSpPr>
        <p:cNvPr id="1" name=""/>
        <p:cNvGrpSpPr/>
        <p:nvPr/>
      </p:nvGrpSpPr>
      <p:grpSpPr>
        <a:xfrm>
          <a:off x="0" y="0"/>
          <a:ext cx="0" cy="0"/>
          <a:chOff x="0" y="0"/>
          <a:chExt cx="0" cy="0"/>
        </a:xfrm>
      </p:grpSpPr>
      <p:sp>
        <p:nvSpPr>
          <p:cNvPr id="10" name="Text Placeholder 17"/>
          <p:cNvSpPr>
            <a:spLocks noGrp="1"/>
          </p:cNvSpPr>
          <p:nvPr>
            <p:ph type="body" sz="quarter" idx="11" hasCustomPrompt="1"/>
          </p:nvPr>
        </p:nvSpPr>
        <p:spPr>
          <a:xfrm>
            <a:off x="437766" y="1349354"/>
            <a:ext cx="4003995" cy="3040875"/>
          </a:xfrm>
          <a:prstGeom prst="rect">
            <a:avLst/>
          </a:prstGeom>
        </p:spPr>
        <p:txBody>
          <a:bodyPr lIns="91420" tIns="45710" rIns="91420" bIns="45710" anchor="ctr" anchorCtr="0">
            <a:noAutofit/>
          </a:bodyPr>
          <a:lstStyle>
            <a:lvl1pPr marL="0" indent="0">
              <a:buNone/>
              <a:defRPr sz="2400" b="0" i="0" baseline="0">
                <a:solidFill>
                  <a:schemeClr val="tx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a:t>Text Goes Here</a:t>
            </a:r>
          </a:p>
        </p:txBody>
      </p:sp>
      <p:sp>
        <p:nvSpPr>
          <p:cNvPr id="11" name="Picture Placeholder 2"/>
          <p:cNvSpPr>
            <a:spLocks noGrp="1"/>
          </p:cNvSpPr>
          <p:nvPr>
            <p:ph type="pic" sz="quarter" idx="10"/>
          </p:nvPr>
        </p:nvSpPr>
        <p:spPr>
          <a:xfrm>
            <a:off x="4708110" y="1349375"/>
            <a:ext cx="4075144" cy="3041208"/>
          </a:xfrm>
          <a:prstGeom prst="rect">
            <a:avLst/>
          </a:prstGeom>
        </p:spPr>
        <p:txBody>
          <a:bodyPr vert="horz" lIns="91420" tIns="45710" rIns="91420" bIns="45710">
            <a:noAutofit/>
          </a:bodyPr>
          <a:lstStyle>
            <a:lvl1pPr marL="0" indent="0" algn="ctr">
              <a:buNone/>
              <a:defRPr sz="2000" b="0" i="0">
                <a:solidFill>
                  <a:schemeClr val="tx1"/>
                </a:solidFill>
                <a:latin typeface="+mn-lt"/>
                <a:cs typeface="CiscoSans ExtraLight"/>
              </a:defRPr>
            </a:lvl1pPr>
          </a:lstStyle>
          <a:p>
            <a:pPr lvl="0"/>
            <a:r>
              <a:rPr lang="en-US" noProof="0"/>
              <a:t>Click icon to add picture</a:t>
            </a:r>
            <a:endParaRPr lang="en-US" noProof="0" dirty="0"/>
          </a:p>
        </p:txBody>
      </p:sp>
      <p:sp>
        <p:nvSpPr>
          <p:cNvPr id="5"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a:t>Click to edit Master title style</a:t>
            </a:r>
            <a:endParaRPr lang="en-GB" dirty="0"/>
          </a:p>
        </p:txBody>
      </p:sp>
    </p:spTree>
    <p:extLst>
      <p:ext uri="{BB962C8B-B14F-4D97-AF65-F5344CB8AC3E}">
        <p14:creationId xmlns:p14="http://schemas.microsoft.com/office/powerpoint/2010/main" val="1569835746"/>
      </p:ext>
    </p:extLst>
  </p:cSld>
  <p:clrMapOvr>
    <a:masterClrMapping/>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Oval 2"/>
          <p:cNvSpPr/>
          <p:nvPr userDrawn="1"/>
        </p:nvSpPr>
        <p:spPr>
          <a:xfrm>
            <a:off x="6085116" y="1622395"/>
            <a:ext cx="2318564" cy="2318564"/>
          </a:xfrm>
          <a:prstGeom prst="ellipse">
            <a:avLst/>
          </a:prstGeom>
          <a:solidFill>
            <a:srgbClr val="32B2D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a:cs typeface="Arial"/>
            </a:endParaRPr>
          </a:p>
        </p:txBody>
      </p:sp>
      <p:sp>
        <p:nvSpPr>
          <p:cNvPr id="4" name="Oval 3"/>
          <p:cNvSpPr/>
          <p:nvPr userDrawn="1"/>
        </p:nvSpPr>
        <p:spPr>
          <a:xfrm>
            <a:off x="3423230" y="1622395"/>
            <a:ext cx="2318564" cy="2318564"/>
          </a:xfrm>
          <a:prstGeom prst="ellipse">
            <a:avLst/>
          </a:prstGeom>
          <a:solidFill>
            <a:srgbClr val="21479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a:cs typeface="Arial"/>
            </a:endParaRPr>
          </a:p>
        </p:txBody>
      </p:sp>
      <p:sp>
        <p:nvSpPr>
          <p:cNvPr id="7" name="Oval 6"/>
          <p:cNvSpPr/>
          <p:nvPr userDrawn="1"/>
        </p:nvSpPr>
        <p:spPr>
          <a:xfrm>
            <a:off x="764271" y="1622395"/>
            <a:ext cx="2318564" cy="2318564"/>
          </a:xfrm>
          <a:prstGeom prst="ellipse">
            <a:avLst/>
          </a:prstGeom>
          <a:solidFill>
            <a:srgbClr val="57B74E"/>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Arial"/>
              <a:cs typeface="Arial"/>
            </a:endParaRPr>
          </a:p>
        </p:txBody>
      </p:sp>
      <p:sp>
        <p:nvSpPr>
          <p:cNvPr id="17" name="Text Placeholder 17"/>
          <p:cNvSpPr>
            <a:spLocks noGrp="1"/>
          </p:cNvSpPr>
          <p:nvPr>
            <p:ph type="body" sz="quarter" idx="11" hasCustomPrompt="1"/>
          </p:nvPr>
        </p:nvSpPr>
        <p:spPr>
          <a:xfrm>
            <a:off x="777485" y="2800142"/>
            <a:ext cx="2292136" cy="603661"/>
          </a:xfrm>
          <a:prstGeom prst="rect">
            <a:avLst/>
          </a:prstGeom>
        </p:spPr>
        <p:txBody>
          <a:bodyPr lIns="91420" tIns="45710" rIns="91420" bIns="45710" anchor="ctr" anchorCtr="0">
            <a:noAutofit/>
          </a:bodyPr>
          <a:lstStyle>
            <a:lvl1pPr marL="0" indent="0" algn="ctr">
              <a:buNone/>
              <a:defRPr sz="2000" b="0" i="0" baseline="0">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a:t>Text Goes Here</a:t>
            </a:r>
          </a:p>
        </p:txBody>
      </p:sp>
      <p:sp>
        <p:nvSpPr>
          <p:cNvPr id="18" name="Text Placeholder 17"/>
          <p:cNvSpPr>
            <a:spLocks noGrp="1"/>
          </p:cNvSpPr>
          <p:nvPr>
            <p:ph type="body" sz="quarter" idx="12" hasCustomPrompt="1"/>
          </p:nvPr>
        </p:nvSpPr>
        <p:spPr>
          <a:xfrm>
            <a:off x="3436444" y="2798195"/>
            <a:ext cx="2292136" cy="603661"/>
          </a:xfrm>
          <a:prstGeom prst="rect">
            <a:avLst/>
          </a:prstGeom>
        </p:spPr>
        <p:txBody>
          <a:bodyPr lIns="91420" tIns="45710" rIns="91420" bIns="45710" anchor="ctr" anchorCtr="0">
            <a:noAutofit/>
          </a:bodyPr>
          <a:lstStyle>
            <a:lvl1pPr marL="0" indent="0" algn="ctr">
              <a:buNone/>
              <a:defRPr sz="2000" b="0" i="0" baseline="0">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a:t>Text Goes Here</a:t>
            </a:r>
          </a:p>
        </p:txBody>
      </p:sp>
      <p:sp>
        <p:nvSpPr>
          <p:cNvPr id="19" name="Text Placeholder 17"/>
          <p:cNvSpPr>
            <a:spLocks noGrp="1"/>
          </p:cNvSpPr>
          <p:nvPr>
            <p:ph type="body" sz="quarter" idx="13" hasCustomPrompt="1"/>
          </p:nvPr>
        </p:nvSpPr>
        <p:spPr>
          <a:xfrm>
            <a:off x="6098330" y="2798195"/>
            <a:ext cx="2292136" cy="603661"/>
          </a:xfrm>
          <a:prstGeom prst="rect">
            <a:avLst/>
          </a:prstGeom>
        </p:spPr>
        <p:txBody>
          <a:bodyPr lIns="91420" tIns="45710" rIns="91420" bIns="45710" anchor="ctr" anchorCtr="0">
            <a:noAutofit/>
          </a:bodyPr>
          <a:lstStyle>
            <a:lvl1pPr marL="0" indent="0" algn="ctr">
              <a:buNone/>
              <a:defRPr sz="2000" b="0" i="0" baseline="0">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a:t>Text Goes Here</a:t>
            </a:r>
          </a:p>
        </p:txBody>
      </p:sp>
      <p:sp>
        <p:nvSpPr>
          <p:cNvPr id="14" name="Picture Placeholder 5"/>
          <p:cNvSpPr>
            <a:spLocks noGrp="1"/>
          </p:cNvSpPr>
          <p:nvPr>
            <p:ph type="pic" sz="quarter" idx="14" hasCustomPrompt="1"/>
          </p:nvPr>
        </p:nvSpPr>
        <p:spPr>
          <a:xfrm>
            <a:off x="1520825" y="2143029"/>
            <a:ext cx="788988" cy="788988"/>
          </a:xfrm>
          <a:prstGeom prst="rect">
            <a:avLst/>
          </a:prstGeom>
        </p:spPr>
        <p:txBody>
          <a:bodyPr vert="horz"/>
          <a:lstStyle>
            <a:lvl1pPr marL="0" indent="0" algn="ctr">
              <a:buNone/>
              <a:defRPr sz="1200">
                <a:solidFill>
                  <a:schemeClr val="bg1"/>
                </a:solidFill>
              </a:defRPr>
            </a:lvl1pPr>
          </a:lstStyle>
          <a:p>
            <a:r>
              <a:rPr lang="en-US" dirty="0"/>
              <a:t>Icon</a:t>
            </a:r>
          </a:p>
        </p:txBody>
      </p:sp>
      <p:sp>
        <p:nvSpPr>
          <p:cNvPr id="16" name="Picture Placeholder 5"/>
          <p:cNvSpPr>
            <a:spLocks noGrp="1"/>
          </p:cNvSpPr>
          <p:nvPr>
            <p:ph type="pic" sz="quarter" idx="15" hasCustomPrompt="1"/>
          </p:nvPr>
        </p:nvSpPr>
        <p:spPr>
          <a:xfrm>
            <a:off x="4202870" y="2152809"/>
            <a:ext cx="788988" cy="788988"/>
          </a:xfrm>
          <a:prstGeom prst="rect">
            <a:avLst/>
          </a:prstGeom>
        </p:spPr>
        <p:txBody>
          <a:bodyPr vert="horz"/>
          <a:lstStyle>
            <a:lvl1pPr marL="0" indent="0" algn="ctr">
              <a:buNone/>
              <a:defRPr sz="1200">
                <a:solidFill>
                  <a:schemeClr val="bg1"/>
                </a:solidFill>
              </a:defRPr>
            </a:lvl1pPr>
          </a:lstStyle>
          <a:p>
            <a:r>
              <a:rPr lang="en-US" dirty="0"/>
              <a:t>Icon</a:t>
            </a:r>
          </a:p>
        </p:txBody>
      </p:sp>
      <p:sp>
        <p:nvSpPr>
          <p:cNvPr id="21" name="Picture Placeholder 5"/>
          <p:cNvSpPr>
            <a:spLocks noGrp="1"/>
          </p:cNvSpPr>
          <p:nvPr>
            <p:ph type="pic" sz="quarter" idx="16" hasCustomPrompt="1"/>
          </p:nvPr>
        </p:nvSpPr>
        <p:spPr>
          <a:xfrm>
            <a:off x="6841860" y="2143029"/>
            <a:ext cx="788988" cy="788988"/>
          </a:xfrm>
          <a:prstGeom prst="rect">
            <a:avLst/>
          </a:prstGeom>
        </p:spPr>
        <p:txBody>
          <a:bodyPr vert="horz"/>
          <a:lstStyle>
            <a:lvl1pPr marL="0" indent="0" algn="ctr">
              <a:buNone/>
              <a:defRPr sz="1200">
                <a:solidFill>
                  <a:schemeClr val="bg1"/>
                </a:solidFill>
              </a:defRPr>
            </a:lvl1pPr>
          </a:lstStyle>
          <a:p>
            <a:r>
              <a:rPr lang="en-US" dirty="0"/>
              <a:t>Icon</a:t>
            </a:r>
          </a:p>
        </p:txBody>
      </p:sp>
    </p:spTree>
    <p:extLst>
      <p:ext uri="{BB962C8B-B14F-4D97-AF65-F5344CB8AC3E}">
        <p14:creationId xmlns:p14="http://schemas.microsoft.com/office/powerpoint/2010/main" val="1378820260"/>
      </p:ext>
    </p:extLst>
  </p:cSld>
  <p:clrMapOvr>
    <a:masterClrMapping/>
  </p:clrMapOvr>
  <p:transition spd="slow">
    <p:wip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3" name="Oval 42"/>
          <p:cNvSpPr/>
          <p:nvPr userDrawn="1"/>
        </p:nvSpPr>
        <p:spPr>
          <a:xfrm>
            <a:off x="774821" y="1622395"/>
            <a:ext cx="2306251" cy="2305968"/>
          </a:xfrm>
          <a:prstGeom prst="ellipse">
            <a:avLst/>
          </a:prstGeom>
          <a:solidFill>
            <a:sysClr val="windowText" lastClr="000000">
              <a:alpha val="30000"/>
            </a:sysClr>
          </a:solidFill>
          <a:ln w="25400" cap="flat" cmpd="sng" algn="ctr">
            <a:noFill/>
            <a:prstDash val="solid"/>
          </a:ln>
          <a:effectLst/>
        </p:spPr>
        <p:txBody>
          <a:bodyPr lIns="68577" tIns="34289" rIns="68577" bIns="34289"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mn-ea"/>
              <a:cs typeface="+mn-cs"/>
            </a:endParaRPr>
          </a:p>
        </p:txBody>
      </p:sp>
      <p:sp>
        <p:nvSpPr>
          <p:cNvPr id="44" name="Oval 43"/>
          <p:cNvSpPr/>
          <p:nvPr userDrawn="1"/>
        </p:nvSpPr>
        <p:spPr>
          <a:xfrm>
            <a:off x="3422842" y="1622395"/>
            <a:ext cx="2306251" cy="2305968"/>
          </a:xfrm>
          <a:prstGeom prst="ellipse">
            <a:avLst/>
          </a:prstGeom>
          <a:solidFill>
            <a:sysClr val="windowText" lastClr="000000">
              <a:alpha val="30000"/>
            </a:sysClr>
          </a:solidFill>
          <a:ln w="25400" cap="flat" cmpd="sng" algn="ctr">
            <a:noFill/>
            <a:prstDash val="solid"/>
          </a:ln>
          <a:effectLst/>
        </p:spPr>
        <p:txBody>
          <a:bodyPr lIns="68577" tIns="34289" rIns="68577" bIns="34289"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mn-ea"/>
              <a:cs typeface="+mn-cs"/>
            </a:endParaRPr>
          </a:p>
        </p:txBody>
      </p:sp>
      <p:sp>
        <p:nvSpPr>
          <p:cNvPr id="45" name="Oval 44"/>
          <p:cNvSpPr/>
          <p:nvPr userDrawn="1"/>
        </p:nvSpPr>
        <p:spPr>
          <a:xfrm>
            <a:off x="6087359" y="1622395"/>
            <a:ext cx="2306251" cy="2305968"/>
          </a:xfrm>
          <a:prstGeom prst="ellipse">
            <a:avLst/>
          </a:prstGeom>
          <a:solidFill>
            <a:sysClr val="windowText" lastClr="000000">
              <a:alpha val="30000"/>
            </a:sysClr>
          </a:solidFill>
          <a:ln w="25400" cap="flat" cmpd="sng" algn="ctr">
            <a:noFill/>
            <a:prstDash val="solid"/>
          </a:ln>
          <a:effectLst/>
        </p:spPr>
        <p:txBody>
          <a:bodyPr lIns="68577" tIns="34289" rIns="68577" bIns="34289"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Arial"/>
              <a:ea typeface="+mn-ea"/>
              <a:cs typeface="+mn-cs"/>
            </a:endParaRPr>
          </a:p>
        </p:txBody>
      </p:sp>
      <p:sp>
        <p:nvSpPr>
          <p:cNvPr id="3"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dirty="0"/>
              <a:t>Click to edit Master title style</a:t>
            </a:r>
            <a:endParaRPr lang="en-GB" dirty="0"/>
          </a:p>
        </p:txBody>
      </p:sp>
      <p:sp>
        <p:nvSpPr>
          <p:cNvPr id="35" name="Picture Placeholder 25"/>
          <p:cNvSpPr>
            <a:spLocks noGrp="1"/>
          </p:cNvSpPr>
          <p:nvPr>
            <p:ph type="pic" sz="quarter" idx="10" hasCustomPrompt="1"/>
          </p:nvPr>
        </p:nvSpPr>
        <p:spPr>
          <a:xfrm>
            <a:off x="774965" y="1622395"/>
            <a:ext cx="2305968" cy="2305968"/>
          </a:xfrm>
          <a:prstGeom prst="ellipse">
            <a:avLst/>
          </a:prstGeom>
          <a:solidFill>
            <a:schemeClr val="bg1">
              <a:alpha val="30000"/>
            </a:schemeClr>
          </a:solidFill>
          <a:ln>
            <a:noFill/>
          </a:ln>
          <a:effectLst/>
        </p:spPr>
        <p:txBody>
          <a:bodyPr lIns="91424" tIns="45712" rIns="91424" bIns="45712" anchor="ctr" anchorCtr="0"/>
          <a:lstStyle>
            <a:lvl1pPr algn="l">
              <a:buFontTx/>
              <a:buNone/>
              <a:defRPr sz="1300" baseline="0">
                <a:solidFill>
                  <a:schemeClr val="tx1"/>
                </a:solidFill>
                <a:latin typeface="+mj-lt"/>
              </a:defRPr>
            </a:lvl1pPr>
          </a:lstStyle>
          <a:p>
            <a:pPr lvl="0"/>
            <a:r>
              <a:rPr lang="en-US" noProof="0" dirty="0"/>
              <a:t>	</a:t>
            </a:r>
          </a:p>
          <a:p>
            <a:pPr lvl="0"/>
            <a:endParaRPr lang="en-US" noProof="0" dirty="0"/>
          </a:p>
          <a:p>
            <a:pPr lvl="0"/>
            <a:endParaRPr lang="en-US" noProof="0" dirty="0"/>
          </a:p>
          <a:p>
            <a:pPr lvl="0"/>
            <a:r>
              <a:rPr lang="en-US" noProof="0" dirty="0"/>
              <a:t>	</a:t>
            </a:r>
          </a:p>
          <a:p>
            <a:pPr lvl="0"/>
            <a:r>
              <a:rPr lang="en-US" noProof="0" dirty="0"/>
              <a:t>	Drag picture to placeholder or click icon to add</a:t>
            </a:r>
          </a:p>
        </p:txBody>
      </p:sp>
      <p:sp>
        <p:nvSpPr>
          <p:cNvPr id="37" name="Picture Placeholder 25"/>
          <p:cNvSpPr>
            <a:spLocks noGrp="1"/>
          </p:cNvSpPr>
          <p:nvPr>
            <p:ph type="pic" sz="quarter" idx="11" hasCustomPrompt="1"/>
          </p:nvPr>
        </p:nvSpPr>
        <p:spPr>
          <a:xfrm>
            <a:off x="3422986" y="1622395"/>
            <a:ext cx="2305968" cy="2305968"/>
          </a:xfrm>
          <a:prstGeom prst="ellipse">
            <a:avLst/>
          </a:prstGeom>
          <a:solidFill>
            <a:schemeClr val="bg1">
              <a:alpha val="30000"/>
            </a:schemeClr>
          </a:solidFill>
          <a:ln>
            <a:noFill/>
          </a:ln>
          <a:effectLst/>
        </p:spPr>
        <p:txBody>
          <a:bodyPr lIns="91424" tIns="45712" rIns="91424" bIns="45712" anchor="ctr" anchorCtr="0"/>
          <a:lstStyle>
            <a:lvl1pPr algn="l">
              <a:buFontTx/>
              <a:buNone/>
              <a:defRPr sz="1300">
                <a:solidFill>
                  <a:schemeClr val="tx1"/>
                </a:solidFill>
                <a:latin typeface="+mj-lt"/>
              </a:defRPr>
            </a:lvl1pPr>
          </a:lstStyle>
          <a:p>
            <a:pPr lvl="0"/>
            <a:r>
              <a:rPr lang="en-US" noProof="0" dirty="0"/>
              <a:t>	</a:t>
            </a:r>
          </a:p>
          <a:p>
            <a:pPr lvl="0"/>
            <a:endParaRPr lang="en-US" noProof="0" dirty="0"/>
          </a:p>
          <a:p>
            <a:pPr lvl="0"/>
            <a:endParaRPr lang="en-US" noProof="0" dirty="0"/>
          </a:p>
          <a:p>
            <a:pPr lvl="0"/>
            <a:endParaRPr lang="en-US" noProof="0" dirty="0"/>
          </a:p>
          <a:p>
            <a:pPr lvl="0"/>
            <a:r>
              <a:rPr lang="en-US" noProof="0" dirty="0"/>
              <a:t>	Drag picture to placeholder or click icon to add</a:t>
            </a:r>
          </a:p>
        </p:txBody>
      </p:sp>
      <p:sp>
        <p:nvSpPr>
          <p:cNvPr id="39" name="Picture Placeholder 25"/>
          <p:cNvSpPr>
            <a:spLocks noGrp="1"/>
          </p:cNvSpPr>
          <p:nvPr>
            <p:ph type="pic" sz="quarter" idx="12" hasCustomPrompt="1"/>
          </p:nvPr>
        </p:nvSpPr>
        <p:spPr>
          <a:xfrm>
            <a:off x="6087503" y="1622395"/>
            <a:ext cx="2305968" cy="2305968"/>
          </a:xfrm>
          <a:prstGeom prst="ellipse">
            <a:avLst/>
          </a:prstGeom>
          <a:solidFill>
            <a:schemeClr val="bg1">
              <a:alpha val="30000"/>
            </a:schemeClr>
          </a:solidFill>
          <a:ln>
            <a:noFill/>
          </a:ln>
          <a:effectLst/>
        </p:spPr>
        <p:txBody>
          <a:bodyPr lIns="91424" tIns="45712" rIns="91424" bIns="45712" anchor="ctr" anchorCtr="0"/>
          <a:lstStyle>
            <a:lvl1pPr algn="l">
              <a:buFontTx/>
              <a:buNone/>
              <a:defRPr sz="1300">
                <a:solidFill>
                  <a:schemeClr val="tx1"/>
                </a:solidFill>
                <a:latin typeface="+mj-lt"/>
              </a:defRPr>
            </a:lvl1pPr>
          </a:lstStyle>
          <a:p>
            <a:pPr lvl="0"/>
            <a:r>
              <a:rPr lang="en-US" noProof="0" dirty="0"/>
              <a:t>	</a:t>
            </a:r>
          </a:p>
          <a:p>
            <a:pPr lvl="0"/>
            <a:endParaRPr lang="en-US" noProof="0" dirty="0"/>
          </a:p>
          <a:p>
            <a:pPr lvl="0"/>
            <a:endParaRPr lang="en-US" noProof="0" dirty="0"/>
          </a:p>
          <a:p>
            <a:pPr lvl="0"/>
            <a:endParaRPr lang="en-US" noProof="0" dirty="0"/>
          </a:p>
          <a:p>
            <a:pPr lvl="0"/>
            <a:r>
              <a:rPr lang="en-US" noProof="0" dirty="0"/>
              <a:t>	Drag picture to placeholder or click icon to add</a:t>
            </a:r>
          </a:p>
        </p:txBody>
      </p:sp>
      <p:sp>
        <p:nvSpPr>
          <p:cNvPr id="9" name="Text Placeholder 17"/>
          <p:cNvSpPr>
            <a:spLocks noGrp="1"/>
          </p:cNvSpPr>
          <p:nvPr>
            <p:ph type="body" sz="quarter" idx="13" hasCustomPrompt="1"/>
          </p:nvPr>
        </p:nvSpPr>
        <p:spPr>
          <a:xfrm>
            <a:off x="788797" y="3873138"/>
            <a:ext cx="2292136" cy="603661"/>
          </a:xfrm>
          <a:prstGeom prst="rect">
            <a:avLst/>
          </a:prstGeom>
        </p:spPr>
        <p:txBody>
          <a:bodyPr lIns="91420" tIns="45710" rIns="91420" bIns="45710" anchor="ctr" anchorCtr="0">
            <a:noAutofit/>
          </a:bodyPr>
          <a:lstStyle>
            <a:lvl1pPr marL="0" indent="0" algn="ctr">
              <a:buNone/>
              <a:defRPr sz="2000" b="0" i="0" baseline="0">
                <a:solidFill>
                  <a:schemeClr val="tx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a:t>Text Goes Here</a:t>
            </a:r>
          </a:p>
        </p:txBody>
      </p:sp>
      <p:sp>
        <p:nvSpPr>
          <p:cNvPr id="10" name="Text Placeholder 17"/>
          <p:cNvSpPr>
            <a:spLocks noGrp="1"/>
          </p:cNvSpPr>
          <p:nvPr>
            <p:ph type="body" sz="quarter" idx="14" hasCustomPrompt="1"/>
          </p:nvPr>
        </p:nvSpPr>
        <p:spPr>
          <a:xfrm>
            <a:off x="3436818" y="3871191"/>
            <a:ext cx="2292136" cy="603661"/>
          </a:xfrm>
          <a:prstGeom prst="rect">
            <a:avLst/>
          </a:prstGeom>
        </p:spPr>
        <p:txBody>
          <a:bodyPr lIns="91420" tIns="45710" rIns="91420" bIns="45710" anchor="ctr" anchorCtr="0">
            <a:noAutofit/>
          </a:bodyPr>
          <a:lstStyle>
            <a:lvl1pPr marL="0" indent="0" algn="ctr">
              <a:buNone/>
              <a:defRPr sz="2000" b="0" i="0" baseline="0">
                <a:solidFill>
                  <a:schemeClr val="tx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a:t>Text Goes Here</a:t>
            </a:r>
          </a:p>
        </p:txBody>
      </p:sp>
      <p:sp>
        <p:nvSpPr>
          <p:cNvPr id="11" name="Text Placeholder 17"/>
          <p:cNvSpPr>
            <a:spLocks noGrp="1"/>
          </p:cNvSpPr>
          <p:nvPr>
            <p:ph type="body" sz="quarter" idx="15" hasCustomPrompt="1"/>
          </p:nvPr>
        </p:nvSpPr>
        <p:spPr>
          <a:xfrm>
            <a:off x="6101335" y="3871191"/>
            <a:ext cx="2292136" cy="603661"/>
          </a:xfrm>
          <a:prstGeom prst="rect">
            <a:avLst/>
          </a:prstGeom>
        </p:spPr>
        <p:txBody>
          <a:bodyPr lIns="91420" tIns="45710" rIns="91420" bIns="45710" anchor="ctr" anchorCtr="0">
            <a:noAutofit/>
          </a:bodyPr>
          <a:lstStyle>
            <a:lvl1pPr marL="0" indent="0" algn="ctr">
              <a:buNone/>
              <a:defRPr sz="2000" b="0" i="0" baseline="0">
                <a:solidFill>
                  <a:schemeClr val="tx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GB" dirty="0"/>
              <a:t>Text Goes Here</a:t>
            </a:r>
          </a:p>
        </p:txBody>
      </p:sp>
    </p:spTree>
    <p:extLst>
      <p:ext uri="{BB962C8B-B14F-4D97-AF65-F5344CB8AC3E}">
        <p14:creationId xmlns:p14="http://schemas.microsoft.com/office/powerpoint/2010/main" val="2519629538"/>
      </p:ext>
    </p:extLst>
  </p:cSld>
  <p:clrMapOvr>
    <a:masterClrMapping/>
  </p:clrMapOvr>
  <p:transition spd="slow">
    <p:wip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Full Bleed Photo With Text">
    <p:spTree>
      <p:nvGrpSpPr>
        <p:cNvPr id="1" name=""/>
        <p:cNvGrpSpPr/>
        <p:nvPr/>
      </p:nvGrpSpPr>
      <p:grpSpPr>
        <a:xfrm>
          <a:off x="0" y="0"/>
          <a:ext cx="0" cy="0"/>
          <a:chOff x="0" y="0"/>
          <a:chExt cx="0" cy="0"/>
        </a:xfrm>
      </p:grpSpPr>
      <p:pic>
        <p:nvPicPr>
          <p:cNvPr id="4" name="Picture 5"/>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150813" y="4629150"/>
            <a:ext cx="73342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Picture Placeholder 2"/>
          <p:cNvSpPr>
            <a:spLocks noGrp="1"/>
          </p:cNvSpPr>
          <p:nvPr>
            <p:ph type="pic" sz="quarter" idx="10"/>
          </p:nvPr>
        </p:nvSpPr>
        <p:spPr>
          <a:xfrm>
            <a:off x="0" y="0"/>
            <a:ext cx="9144000" cy="5143500"/>
          </a:xfrm>
          <a:prstGeom prst="rect">
            <a:avLst/>
          </a:prstGeom>
        </p:spPr>
        <p:txBody>
          <a:bodyPr vert="horz" lIns="91420" tIns="45710" rIns="91420" bIns="45710"/>
          <a:lstStyle>
            <a:lvl1pPr marL="0" indent="0" algn="ctr">
              <a:buNone/>
              <a:defRPr sz="2200" baseline="0">
                <a:latin typeface="+mn-lt"/>
                <a:cs typeface="CiscoSans ExtraLight"/>
              </a:defRPr>
            </a:lvl1pPr>
          </a:lstStyle>
          <a:p>
            <a:pPr lvl="0"/>
            <a:r>
              <a:rPr lang="en-US" noProof="0"/>
              <a:t>Click icon to add picture</a:t>
            </a:r>
            <a:endParaRPr lang="en-US" noProof="0" dirty="0"/>
          </a:p>
        </p:txBody>
      </p:sp>
      <p:sp>
        <p:nvSpPr>
          <p:cNvPr id="6" name="Text Placeholder 2"/>
          <p:cNvSpPr>
            <a:spLocks noGrp="1"/>
          </p:cNvSpPr>
          <p:nvPr>
            <p:ph type="body" sz="quarter" idx="11" hasCustomPrompt="1"/>
          </p:nvPr>
        </p:nvSpPr>
        <p:spPr bwMode="auto">
          <a:xfrm>
            <a:off x="500063" y="3486478"/>
            <a:ext cx="8139112" cy="500992"/>
          </a:xfrm>
          <a:prstGeom prst="rect">
            <a:avLst/>
          </a:prstGeom>
          <a:solidFill>
            <a:schemeClr val="bg1">
              <a:alpha val="70000"/>
            </a:schemeClr>
          </a:solidFill>
          <a:extLst/>
        </p:spPr>
        <p:txBody>
          <a:bodyPr wrap="square" lIns="108000" tIns="0" rIns="91440" bIns="45720" numCol="1" anchor="ctr" anchorCtr="0" compatLnSpc="1">
            <a:prstTxWarp prst="textNoShape">
              <a:avLst/>
            </a:prstTxWarp>
            <a:spAutoFit/>
          </a:bodyPr>
          <a:lstStyle>
            <a:lvl1pPr marL="172800" indent="0">
              <a:lnSpc>
                <a:spcPts val="3680"/>
              </a:lnSpc>
              <a:spcBef>
                <a:spcPts val="0"/>
              </a:spcBef>
              <a:buNone/>
              <a:defRPr sz="2400" i="1"/>
            </a:lvl1pPr>
          </a:lstStyle>
          <a:p>
            <a:pPr lvl="0"/>
            <a:r>
              <a:rPr lang="en-GB" dirty="0"/>
              <a:t>Text Goes Here</a:t>
            </a:r>
          </a:p>
        </p:txBody>
      </p:sp>
    </p:spTree>
    <p:extLst>
      <p:ext uri="{BB962C8B-B14F-4D97-AF65-F5344CB8AC3E}">
        <p14:creationId xmlns:p14="http://schemas.microsoft.com/office/powerpoint/2010/main" val="11724928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Half Page Photo With Text">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08013" y="301037"/>
            <a:ext cx="8563172" cy="2542175"/>
          </a:xfrm>
          <a:prstGeom prst="rect">
            <a:avLst/>
          </a:prstGeom>
        </p:spPr>
        <p:txBody>
          <a:bodyPr vert="horz" lIns="91420" tIns="45710" rIns="91420" bIns="45710"/>
          <a:lstStyle>
            <a:lvl1pPr marL="0" indent="0" algn="ctr">
              <a:buNone/>
              <a:defRPr sz="2200" baseline="0">
                <a:solidFill>
                  <a:srgbClr val="676767"/>
                </a:solidFill>
                <a:latin typeface="+mn-lt"/>
                <a:cs typeface="CiscoSans ExtraLight"/>
              </a:defRPr>
            </a:lvl1pPr>
          </a:lstStyle>
          <a:p>
            <a:pPr lvl="0"/>
            <a:r>
              <a:rPr lang="en-US" noProof="0"/>
              <a:t>Click icon to add picture</a:t>
            </a:r>
            <a:endParaRPr lang="en-US" noProof="0" dirty="0"/>
          </a:p>
        </p:txBody>
      </p:sp>
      <p:sp>
        <p:nvSpPr>
          <p:cNvPr id="4" name="Text Placeholder 3"/>
          <p:cNvSpPr>
            <a:spLocks noGrp="1"/>
          </p:cNvSpPr>
          <p:nvPr>
            <p:ph type="body" sz="quarter" idx="11" hasCustomPrompt="1"/>
          </p:nvPr>
        </p:nvSpPr>
        <p:spPr>
          <a:xfrm>
            <a:off x="448785" y="3054518"/>
            <a:ext cx="8364236" cy="564257"/>
          </a:xfrm>
          <a:prstGeom prst="rect">
            <a:avLst/>
          </a:prstGeom>
        </p:spPr>
        <p:txBody>
          <a:bodyPr vert="horz" wrap="square">
            <a:spAutoFit/>
          </a:bodyPr>
          <a:lstStyle>
            <a:lvl1pPr marL="0" indent="0">
              <a:buNone/>
              <a:defRPr sz="3200" baseline="0">
                <a:solidFill>
                  <a:srgbClr val="676767"/>
                </a:solidFill>
              </a:defRPr>
            </a:lvl1pPr>
          </a:lstStyle>
          <a:p>
            <a:pPr lvl="0"/>
            <a:r>
              <a:rPr lang="en-GB" dirty="0"/>
              <a:t>Text Goes Here</a:t>
            </a:r>
          </a:p>
        </p:txBody>
      </p:sp>
    </p:spTree>
    <p:extLst>
      <p:ext uri="{BB962C8B-B14F-4D97-AF65-F5344CB8AC3E}">
        <p14:creationId xmlns:p14="http://schemas.microsoft.com/office/powerpoint/2010/main" val="34730713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Full bleed photo">
    <p:spTree>
      <p:nvGrpSpPr>
        <p:cNvPr id="1" name=""/>
        <p:cNvGrpSpPr/>
        <p:nvPr/>
      </p:nvGrpSpPr>
      <p:grpSpPr>
        <a:xfrm>
          <a:off x="0" y="0"/>
          <a:ext cx="0" cy="0"/>
          <a:chOff x="0" y="0"/>
          <a:chExt cx="0" cy="0"/>
        </a:xfrm>
      </p:grpSpPr>
      <p:pic>
        <p:nvPicPr>
          <p:cNvPr id="4" name="Picture 5"/>
          <p:cNvPicPr>
            <a:picLocks noChangeAspect="1"/>
          </p:cNvPicPr>
          <p:nvPr/>
        </p:nvPicPr>
        <p:blipFill>
          <a:blip r:embed="rId2">
            <a:extLst>
              <a:ext uri="{28A0092B-C50C-407E-A947-70E740481C1C}">
                <a14:useLocalDpi xmlns:a14="http://schemas.microsoft.com/office/drawing/2010/main"/>
              </a:ext>
            </a:extLst>
          </a:blip>
          <a:srcRect/>
          <a:stretch>
            <a:fillRect/>
          </a:stretch>
        </p:blipFill>
        <p:spPr bwMode="auto">
          <a:xfrm>
            <a:off x="150813" y="4629150"/>
            <a:ext cx="733425"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Picture Placeholder 2"/>
          <p:cNvSpPr>
            <a:spLocks noGrp="1"/>
          </p:cNvSpPr>
          <p:nvPr>
            <p:ph type="pic" sz="quarter" idx="10"/>
          </p:nvPr>
        </p:nvSpPr>
        <p:spPr>
          <a:xfrm>
            <a:off x="0" y="0"/>
            <a:ext cx="9147348" cy="5143500"/>
          </a:xfrm>
          <a:prstGeom prst="rect">
            <a:avLst/>
          </a:prstGeom>
        </p:spPr>
        <p:txBody>
          <a:bodyPr vert="horz" lIns="91420" tIns="45710" rIns="91420" bIns="45710"/>
          <a:lstStyle>
            <a:lvl1pPr marL="0" indent="0" algn="ctr">
              <a:buNone/>
              <a:defRPr sz="2200" baseline="0">
                <a:latin typeface="+mn-lt"/>
                <a:cs typeface="CiscoSans ExtraLight"/>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17121247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2_Title_Photo">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5" name="Picture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auto">
          <a:xfrm>
            <a:off x="426047" y="357465"/>
            <a:ext cx="948131" cy="512208"/>
          </a:xfrm>
          <a:prstGeom prst="rect">
            <a:avLst/>
          </a:prstGeom>
          <a:noFill/>
          <a:ln>
            <a:noFill/>
          </a:ln>
          <a:extLst>
            <a:ext uri="{909E8E84-426E-40DD-AFC4-6F175D3DCCD1}">
              <a14:hiddenFill xmlns:a14="http://schemas.microsoft.com/office/drawing/2010/main">
                <a:solidFill>
                  <a:srgbClr val="FFFFFF">
                    <a:alpha val="81960"/>
                  </a:srgbClr>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Subtitle 2"/>
          <p:cNvSpPr>
            <a:spLocks noGrp="1"/>
          </p:cNvSpPr>
          <p:nvPr>
            <p:ph type="subTitle" idx="1" hasCustomPrompt="1"/>
          </p:nvPr>
        </p:nvSpPr>
        <p:spPr>
          <a:xfrm>
            <a:off x="469496" y="3793198"/>
            <a:ext cx="8296421" cy="288131"/>
          </a:xfrm>
          <a:prstGeom prst="rect">
            <a:avLst/>
          </a:prstGeom>
        </p:spPr>
        <p:txBody>
          <a:bodyPr lIns="91420" tIns="45710" rIns="91420" bIns="45710" anchor="b" anchorCtr="0">
            <a:noAutofit/>
          </a:bodyPr>
          <a:lstStyle>
            <a:lvl1pPr marL="0" indent="0" algn="l">
              <a:buNone/>
              <a:defRPr sz="1400" b="0" i="0">
                <a:solidFill>
                  <a:srgbClr val="4D4D4D"/>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GB" dirty="0"/>
              <a:t>Speaker Name</a:t>
            </a:r>
            <a:endParaRPr lang="en-US" dirty="0"/>
          </a:p>
        </p:txBody>
      </p:sp>
      <p:sp>
        <p:nvSpPr>
          <p:cNvPr id="12" name="Text Placeholder 38"/>
          <p:cNvSpPr>
            <a:spLocks noGrp="1"/>
          </p:cNvSpPr>
          <p:nvPr>
            <p:ph type="body" sz="quarter" idx="11" hasCustomPrompt="1"/>
          </p:nvPr>
        </p:nvSpPr>
        <p:spPr>
          <a:xfrm>
            <a:off x="469496" y="4078551"/>
            <a:ext cx="8296421" cy="288131"/>
          </a:xfrm>
          <a:prstGeom prst="rect">
            <a:avLst/>
          </a:prstGeom>
        </p:spPr>
        <p:txBody>
          <a:bodyPr lIns="91420" tIns="45710" rIns="91420" bIns="45710"/>
          <a:lstStyle>
            <a:lvl1pPr marL="0" indent="0" algn="l">
              <a:buFontTx/>
              <a:buNone/>
              <a:defRPr lang="en-US" sz="1400" b="0" i="0" kern="1200" dirty="0" smtClean="0">
                <a:solidFill>
                  <a:srgbClr val="4D4D4D"/>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Speaker Title</a:t>
            </a:r>
          </a:p>
        </p:txBody>
      </p:sp>
      <p:sp>
        <p:nvSpPr>
          <p:cNvPr id="13" name="Text Placeholder 40"/>
          <p:cNvSpPr>
            <a:spLocks noGrp="1"/>
          </p:cNvSpPr>
          <p:nvPr>
            <p:ph type="body" sz="quarter" idx="12" hasCustomPrompt="1"/>
          </p:nvPr>
        </p:nvSpPr>
        <p:spPr>
          <a:xfrm>
            <a:off x="469496" y="4363904"/>
            <a:ext cx="8296421" cy="288131"/>
          </a:xfrm>
          <a:prstGeom prst="rect">
            <a:avLst/>
          </a:prstGeom>
        </p:spPr>
        <p:txBody>
          <a:bodyPr lIns="91420" tIns="45710" rIns="91420" bIns="45710"/>
          <a:lstStyle>
            <a:lvl1pPr marL="0" indent="0" algn="l">
              <a:buFontTx/>
              <a:buNone/>
              <a:defRPr lang="en-US" sz="1400" b="0" i="0" kern="1200" dirty="0" smtClean="0">
                <a:solidFill>
                  <a:srgbClr val="4D4D4D"/>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GB" dirty="0"/>
              <a:t>Date</a:t>
            </a:r>
          </a:p>
        </p:txBody>
      </p:sp>
      <p:sp>
        <p:nvSpPr>
          <p:cNvPr id="14" name="Text Placeholder 2"/>
          <p:cNvSpPr>
            <a:spLocks noGrp="1"/>
          </p:cNvSpPr>
          <p:nvPr>
            <p:ph type="body" sz="quarter" idx="13" hasCustomPrompt="1"/>
          </p:nvPr>
        </p:nvSpPr>
        <p:spPr>
          <a:xfrm>
            <a:off x="463292" y="3211463"/>
            <a:ext cx="8302625" cy="299001"/>
          </a:xfrm>
          <a:prstGeom prst="rect">
            <a:avLst/>
          </a:prstGeom>
        </p:spPr>
        <p:txBody>
          <a:bodyPr lIns="91420" tIns="45710" rIns="91420" bIns="45710"/>
          <a:lstStyle>
            <a:lvl1pPr marL="0" indent="0">
              <a:buFont typeface="Arial" panose="020B0604020202020204" pitchFamily="34" charset="0"/>
              <a:buNone/>
              <a:defRPr sz="2200" baseline="0">
                <a:solidFill>
                  <a:srgbClr val="4D4D4D"/>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GB" dirty="0"/>
              <a:t>Subtitle Goes Here</a:t>
            </a:r>
          </a:p>
        </p:txBody>
      </p:sp>
      <p:sp>
        <p:nvSpPr>
          <p:cNvPr id="10" name="Title 1"/>
          <p:cNvSpPr>
            <a:spLocks noGrp="1"/>
          </p:cNvSpPr>
          <p:nvPr>
            <p:ph type="ctrTitle" hasCustomPrompt="1"/>
          </p:nvPr>
        </p:nvSpPr>
        <p:spPr>
          <a:xfrm>
            <a:off x="425765" y="2639977"/>
            <a:ext cx="8340152" cy="644730"/>
          </a:xfrm>
          <a:prstGeom prst="rect">
            <a:avLst/>
          </a:prstGeom>
        </p:spPr>
        <p:txBody>
          <a:bodyPr anchor="b"/>
          <a:lstStyle>
            <a:lvl1pPr marL="0" indent="0" algn="l">
              <a:lnSpc>
                <a:spcPct val="90000"/>
              </a:lnSpc>
              <a:buFont typeface="Arial" panose="020B0604020202020204" pitchFamily="34" charset="0"/>
              <a:buNone/>
              <a:defRPr sz="5200" b="0" i="0" spc="0" baseline="0">
                <a:solidFill>
                  <a:srgbClr val="4D4D4D"/>
                </a:solidFill>
                <a:latin typeface="+mj-lt"/>
                <a:cs typeface="CiscoSans Thin"/>
              </a:defRPr>
            </a:lvl1pPr>
          </a:lstStyle>
          <a:p>
            <a:r>
              <a:rPr lang="en-GB" dirty="0"/>
              <a:t>Presentation Title Goes Here</a:t>
            </a:r>
            <a:endParaRPr lang="en-US" dirty="0"/>
          </a:p>
        </p:txBody>
      </p:sp>
    </p:spTree>
    <p:extLst>
      <p:ext uri="{BB962C8B-B14F-4D97-AF65-F5344CB8AC3E}">
        <p14:creationId xmlns:p14="http://schemas.microsoft.com/office/powerpoint/2010/main" val="3824756650"/>
      </p:ext>
    </p:extLst>
  </p:cSld>
  <p:clrMapOvr>
    <a:masterClrMapping/>
  </p:clrMapOvr>
  <p:transition spd="slow">
    <p:wipe/>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Full bleed photo">
    <p:spTree>
      <p:nvGrpSpPr>
        <p:cNvPr id="1" name=""/>
        <p:cNvGrpSpPr/>
        <p:nvPr/>
      </p:nvGrpSpPr>
      <p:grpSpPr>
        <a:xfrm>
          <a:off x="0" y="0"/>
          <a:ext cx="0" cy="0"/>
          <a:chOff x="0" y="0"/>
          <a:chExt cx="0" cy="0"/>
        </a:xfrm>
      </p:grpSpPr>
      <p:sp>
        <p:nvSpPr>
          <p:cNvPr id="3" name="Picture Placeholder 2"/>
          <p:cNvSpPr>
            <a:spLocks noGrp="1"/>
          </p:cNvSpPr>
          <p:nvPr>
            <p:ph type="pic" sz="quarter" idx="10"/>
          </p:nvPr>
        </p:nvSpPr>
        <p:spPr>
          <a:xfrm>
            <a:off x="308012" y="240631"/>
            <a:ext cx="8480388" cy="4266646"/>
          </a:xfrm>
          <a:prstGeom prst="rect">
            <a:avLst/>
          </a:prstGeom>
        </p:spPr>
        <p:txBody>
          <a:bodyPr vert="horz" lIns="91424" tIns="45712" rIns="91424" bIns="45712"/>
          <a:lstStyle>
            <a:lvl1pPr marL="0" indent="0" algn="ctr">
              <a:buNone/>
              <a:defRPr sz="1500" baseline="0">
                <a:latin typeface="+mn-lt"/>
                <a:cs typeface="CiscoSans ExtraLight"/>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4278971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ingle photo with caption">
    <p:bg>
      <p:bgPr>
        <a:solidFill>
          <a:schemeClr val="tx1"/>
        </a:solidFill>
        <a:effectLst/>
      </p:bgPr>
    </p:bg>
    <p:spTree>
      <p:nvGrpSpPr>
        <p:cNvPr id="1" name=""/>
        <p:cNvGrpSpPr/>
        <p:nvPr/>
      </p:nvGrpSpPr>
      <p:grpSpPr>
        <a:xfrm>
          <a:off x="0" y="0"/>
          <a:ext cx="0" cy="0"/>
          <a:chOff x="0" y="0"/>
          <a:chExt cx="0" cy="0"/>
        </a:xfrm>
      </p:grpSpPr>
      <p:sp>
        <p:nvSpPr>
          <p:cNvPr id="4" name="Rectangle 3"/>
          <p:cNvSpPr/>
          <p:nvPr/>
        </p:nvSpPr>
        <p:spPr>
          <a:xfrm>
            <a:off x="1892300" y="596900"/>
            <a:ext cx="5348288" cy="300355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anchor="ctr"/>
          <a:lstStyle/>
          <a:p>
            <a:pPr algn="ctr" fontAlgn="auto">
              <a:spcBef>
                <a:spcPts val="0"/>
              </a:spcBef>
              <a:spcAft>
                <a:spcPts val="0"/>
              </a:spcAft>
              <a:defRPr/>
            </a:pPr>
            <a:endParaRPr lang="en-US">
              <a:latin typeface="+mj-lt"/>
            </a:endParaRPr>
          </a:p>
        </p:txBody>
      </p:sp>
      <p:sp>
        <p:nvSpPr>
          <p:cNvPr id="5" name="Rectangle 4"/>
          <p:cNvSpPr/>
          <p:nvPr/>
        </p:nvSpPr>
        <p:spPr>
          <a:xfrm>
            <a:off x="1892300" y="3595688"/>
            <a:ext cx="5346700" cy="747712"/>
          </a:xfrm>
          <a:prstGeom prst="rect">
            <a:avLst/>
          </a:prstGeom>
          <a:noFill/>
          <a:ln>
            <a:noFill/>
          </a:ln>
          <a:effectLst>
            <a:outerShdw blurRad="1143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anchor="ctr"/>
          <a:lstStyle/>
          <a:p>
            <a:pPr algn="ctr" fontAlgn="auto">
              <a:spcBef>
                <a:spcPts val="0"/>
              </a:spcBef>
              <a:spcAft>
                <a:spcPts val="0"/>
              </a:spcAft>
              <a:defRPr/>
            </a:pPr>
            <a:endParaRPr lang="en-US">
              <a:latin typeface="+mj-lt"/>
            </a:endParaRPr>
          </a:p>
        </p:txBody>
      </p:sp>
      <p:sp>
        <p:nvSpPr>
          <p:cNvPr id="26" name="Picture Placeholder 25"/>
          <p:cNvSpPr>
            <a:spLocks noGrp="1"/>
          </p:cNvSpPr>
          <p:nvPr>
            <p:ph type="pic" sz="quarter" idx="10"/>
          </p:nvPr>
        </p:nvSpPr>
        <p:spPr>
          <a:xfrm>
            <a:off x="1900238" y="596646"/>
            <a:ext cx="5329238" cy="3003804"/>
          </a:xfrm>
          <a:prstGeom prst="rect">
            <a:avLst/>
          </a:prstGeom>
          <a:solidFill>
            <a:schemeClr val="bg1">
              <a:alpha val="30000"/>
            </a:schemeClr>
          </a:solidFill>
          <a:ln>
            <a:solidFill>
              <a:srgbClr val="676767"/>
            </a:solidFill>
          </a:ln>
          <a:effectLst/>
        </p:spPr>
        <p:txBody>
          <a:bodyPr lIns="91424" tIns="45712" rIns="91424" bIns="45712" anchor="ctr" anchorCtr="0"/>
          <a:lstStyle>
            <a:lvl1pPr algn="ctr">
              <a:buFontTx/>
              <a:buNone/>
              <a:defRPr>
                <a:solidFill>
                  <a:schemeClr val="tx1"/>
                </a:solidFill>
                <a:latin typeface="+mj-lt"/>
              </a:defRPr>
            </a:lvl1pPr>
          </a:lstStyle>
          <a:p>
            <a:pPr lvl="0"/>
            <a:r>
              <a:rPr lang="en-US" noProof="0"/>
              <a:t>Click icon to add picture</a:t>
            </a:r>
            <a:endParaRPr lang="en-US" noProof="0" dirty="0"/>
          </a:p>
        </p:txBody>
      </p:sp>
      <p:sp>
        <p:nvSpPr>
          <p:cNvPr id="11" name="Title 10"/>
          <p:cNvSpPr>
            <a:spLocks noGrp="1"/>
          </p:cNvSpPr>
          <p:nvPr>
            <p:ph type="title" hasCustomPrompt="1"/>
          </p:nvPr>
        </p:nvSpPr>
        <p:spPr>
          <a:xfrm>
            <a:off x="2065871" y="3655079"/>
            <a:ext cx="5074070" cy="628650"/>
          </a:xfrm>
        </p:spPr>
        <p:txBody>
          <a:bodyPr anchor="ctr"/>
          <a:lstStyle>
            <a:lvl1pPr>
              <a:defRPr sz="2000">
                <a:solidFill>
                  <a:srgbClr val="676767"/>
                </a:solidFill>
                <a:latin typeface="+mj-lt"/>
              </a:defRPr>
            </a:lvl1pPr>
          </a:lstStyle>
          <a:p>
            <a:r>
              <a:rPr lang="en-GB" dirty="0"/>
              <a:t>Click to edit title</a:t>
            </a:r>
            <a:endParaRPr lang="en-US" dirty="0"/>
          </a:p>
        </p:txBody>
      </p:sp>
    </p:spTree>
    <p:extLst>
      <p:ext uri="{BB962C8B-B14F-4D97-AF65-F5344CB8AC3E}">
        <p14:creationId xmlns:p14="http://schemas.microsoft.com/office/powerpoint/2010/main" val="421862670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mall photo_top left">
    <p:bg>
      <p:bgPr>
        <a:solidFill>
          <a:schemeClr val="tx1"/>
        </a:solidFill>
        <a:effectLst/>
      </p:bgPr>
    </p:bg>
    <p:spTree>
      <p:nvGrpSpPr>
        <p:cNvPr id="1" name=""/>
        <p:cNvGrpSpPr/>
        <p:nvPr/>
      </p:nvGrpSpPr>
      <p:grpSpPr>
        <a:xfrm>
          <a:off x="0" y="0"/>
          <a:ext cx="0" cy="0"/>
          <a:chOff x="0" y="0"/>
          <a:chExt cx="0" cy="0"/>
        </a:xfrm>
      </p:grpSpPr>
      <p:sp>
        <p:nvSpPr>
          <p:cNvPr id="4" name="Rectangle 3"/>
          <p:cNvSpPr/>
          <p:nvPr/>
        </p:nvSpPr>
        <p:spPr>
          <a:xfrm>
            <a:off x="549800" y="233363"/>
            <a:ext cx="3273425" cy="184467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anchor="ctr"/>
          <a:lstStyle/>
          <a:p>
            <a:pPr algn="ctr" fontAlgn="auto">
              <a:spcBef>
                <a:spcPts val="0"/>
              </a:spcBef>
              <a:spcAft>
                <a:spcPts val="0"/>
              </a:spcAft>
              <a:defRPr/>
            </a:pPr>
            <a:endParaRPr lang="en-US">
              <a:latin typeface="+mj-lt"/>
            </a:endParaRPr>
          </a:p>
        </p:txBody>
      </p:sp>
      <p:sp>
        <p:nvSpPr>
          <p:cNvPr id="26" name="Picture Placeholder 25"/>
          <p:cNvSpPr>
            <a:spLocks noGrp="1"/>
          </p:cNvSpPr>
          <p:nvPr>
            <p:ph type="pic" sz="quarter" idx="10"/>
          </p:nvPr>
        </p:nvSpPr>
        <p:spPr>
          <a:xfrm>
            <a:off x="549991" y="233172"/>
            <a:ext cx="3273552" cy="1844802"/>
          </a:xfrm>
          <a:prstGeom prst="rect">
            <a:avLst/>
          </a:prstGeom>
          <a:solidFill>
            <a:schemeClr val="bg1">
              <a:alpha val="30000"/>
            </a:schemeClr>
          </a:solidFill>
          <a:ln>
            <a:solidFill>
              <a:srgbClr val="676767"/>
            </a:solidFill>
          </a:ln>
          <a:effectLst/>
        </p:spPr>
        <p:txBody>
          <a:bodyPr vert="horz" lIns="68577" tIns="34289" rIns="68577" bIns="34289" rtlCol="0" anchor="ctr" anchorCtr="0">
            <a:normAutofit/>
          </a:bodyPr>
          <a:lstStyle>
            <a:lvl1pPr marL="0" indent="0" algn="ctr" defTabSz="685777" rtl="0" eaLnBrk="1" latinLnBrk="0" hangingPunct="1">
              <a:lnSpc>
                <a:spcPct val="95000"/>
              </a:lnSpc>
              <a:spcBef>
                <a:spcPts val="1080"/>
              </a:spcBef>
              <a:buClr>
                <a:srgbClr val="92D050"/>
              </a:buClr>
              <a:buSzPct val="90000"/>
              <a:buFont typeface="Arial" pitchFamily="34" charset="0"/>
              <a:buNone/>
              <a:tabLst/>
              <a:defRPr lang="en-US" sz="1500" kern="1200" dirty="0">
                <a:solidFill>
                  <a:schemeClr val="tx1"/>
                </a:solidFill>
                <a:latin typeface="+mj-lt"/>
                <a:ea typeface="+mn-ea"/>
                <a:cs typeface="+mn-cs"/>
              </a:defRPr>
            </a:lvl1pPr>
          </a:lstStyle>
          <a:p>
            <a:pPr lvl="0"/>
            <a:r>
              <a:rPr lang="en-US" noProof="0"/>
              <a:t>Click icon to add picture</a:t>
            </a:r>
            <a:endParaRPr lang="en-US" noProof="0" dirty="0"/>
          </a:p>
        </p:txBody>
      </p:sp>
      <p:sp>
        <p:nvSpPr>
          <p:cNvPr id="9" name="Title 8"/>
          <p:cNvSpPr>
            <a:spLocks noGrp="1"/>
          </p:cNvSpPr>
          <p:nvPr>
            <p:ph type="title" hasCustomPrompt="1"/>
          </p:nvPr>
        </p:nvSpPr>
        <p:spPr>
          <a:xfrm>
            <a:off x="430935" y="2480693"/>
            <a:ext cx="6729865" cy="1614419"/>
          </a:xfrm>
        </p:spPr>
        <p:txBody>
          <a:bodyPr>
            <a:noAutofit/>
          </a:bodyPr>
          <a:lstStyle>
            <a:lvl1pPr marL="0" marR="0" indent="0" algn="l" defTabSz="685777" rtl="0" eaLnBrk="1" fontAlgn="auto" latinLnBrk="0" hangingPunct="1">
              <a:lnSpc>
                <a:spcPct val="80000"/>
              </a:lnSpc>
              <a:spcBef>
                <a:spcPct val="0"/>
              </a:spcBef>
              <a:spcAft>
                <a:spcPts val="0"/>
              </a:spcAft>
              <a:buClrTx/>
              <a:buSzTx/>
              <a:buFontTx/>
              <a:buNone/>
              <a:tabLst/>
              <a:defRPr sz="4500">
                <a:solidFill>
                  <a:srgbClr val="676767"/>
                </a:solidFill>
                <a:latin typeface="+mj-lt"/>
              </a:defRPr>
            </a:lvl1pPr>
          </a:lstStyle>
          <a:p>
            <a:r>
              <a:rPr lang="en-GB" dirty="0"/>
              <a:t>Click to edit title</a:t>
            </a:r>
            <a:endParaRPr lang="en-US" dirty="0"/>
          </a:p>
        </p:txBody>
      </p:sp>
    </p:spTree>
    <p:extLst>
      <p:ext uri="{BB962C8B-B14F-4D97-AF65-F5344CB8AC3E}">
        <p14:creationId xmlns:p14="http://schemas.microsoft.com/office/powerpoint/2010/main" val="1525520392"/>
      </p:ext>
    </p:extLst>
  </p:cSld>
  <p:clrMapOvr>
    <a:overrideClrMapping bg1="dk1" tx1="lt1" bg2="dk2" tx2="lt2" accent1="accent1" accent2="accent2" accent3="accent3" accent4="accent4" accent5="accent5" accent6="accent6" hlink="hlink" folHlink="folHlink"/>
  </p:clrMapOvr>
  <p:transition spd="slow">
    <p:wip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Portrait photo_right side">
    <p:bg>
      <p:bgPr>
        <a:solidFill>
          <a:schemeClr val="tx1"/>
        </a:solidFill>
        <a:effectLst/>
      </p:bgPr>
    </p:bg>
    <p:spTree>
      <p:nvGrpSpPr>
        <p:cNvPr id="1" name=""/>
        <p:cNvGrpSpPr/>
        <p:nvPr/>
      </p:nvGrpSpPr>
      <p:grpSpPr>
        <a:xfrm>
          <a:off x="0" y="0"/>
          <a:ext cx="0" cy="0"/>
          <a:chOff x="0" y="0"/>
          <a:chExt cx="0" cy="0"/>
        </a:xfrm>
      </p:grpSpPr>
      <p:sp>
        <p:nvSpPr>
          <p:cNvPr id="4" name="Rectangle 3"/>
          <p:cNvSpPr/>
          <p:nvPr/>
        </p:nvSpPr>
        <p:spPr>
          <a:xfrm>
            <a:off x="4992688" y="546607"/>
            <a:ext cx="3630612" cy="3869818"/>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7" tIns="34289" rIns="68577" bIns="34289" anchor="ctr"/>
          <a:lstStyle/>
          <a:p>
            <a:pPr algn="ctr" fontAlgn="auto">
              <a:spcBef>
                <a:spcPts val="0"/>
              </a:spcBef>
              <a:spcAft>
                <a:spcPts val="0"/>
              </a:spcAft>
              <a:defRPr/>
            </a:pPr>
            <a:endParaRPr lang="en-US">
              <a:latin typeface="+mj-lt"/>
            </a:endParaRPr>
          </a:p>
        </p:txBody>
      </p:sp>
      <p:sp>
        <p:nvSpPr>
          <p:cNvPr id="26" name="Picture Placeholder 25"/>
          <p:cNvSpPr>
            <a:spLocks noGrp="1"/>
          </p:cNvSpPr>
          <p:nvPr>
            <p:ph type="pic" sz="quarter" idx="10"/>
          </p:nvPr>
        </p:nvSpPr>
        <p:spPr>
          <a:xfrm>
            <a:off x="4992624" y="546734"/>
            <a:ext cx="3630168" cy="3869818"/>
          </a:xfrm>
          <a:prstGeom prst="rect">
            <a:avLst/>
          </a:prstGeom>
          <a:solidFill>
            <a:schemeClr val="bg1">
              <a:alpha val="30000"/>
            </a:schemeClr>
          </a:solidFill>
          <a:ln>
            <a:solidFill>
              <a:srgbClr val="2968AF"/>
            </a:solidFill>
          </a:ln>
          <a:effectLst/>
        </p:spPr>
        <p:txBody>
          <a:bodyPr lIns="91424" tIns="45712" rIns="91424" bIns="45712" anchor="ctr" anchorCtr="0"/>
          <a:lstStyle>
            <a:lvl1pPr algn="ctr">
              <a:buFontTx/>
              <a:buNone/>
              <a:defRPr>
                <a:solidFill>
                  <a:schemeClr val="tx1"/>
                </a:solidFill>
                <a:latin typeface="+mj-lt"/>
              </a:defRPr>
            </a:lvl1pPr>
          </a:lstStyle>
          <a:p>
            <a:pPr lvl="0"/>
            <a:r>
              <a:rPr lang="en-US" noProof="0"/>
              <a:t>Click icon to add picture</a:t>
            </a:r>
            <a:endParaRPr lang="en-US" noProof="0" dirty="0"/>
          </a:p>
        </p:txBody>
      </p:sp>
      <p:sp>
        <p:nvSpPr>
          <p:cNvPr id="9" name="Title 8"/>
          <p:cNvSpPr>
            <a:spLocks noGrp="1"/>
          </p:cNvSpPr>
          <p:nvPr>
            <p:ph type="title" hasCustomPrompt="1"/>
          </p:nvPr>
        </p:nvSpPr>
        <p:spPr>
          <a:xfrm>
            <a:off x="437669" y="546734"/>
            <a:ext cx="4349918" cy="813985"/>
          </a:xfrm>
        </p:spPr>
        <p:txBody>
          <a:bodyPr wrap="none" anchor="t" anchorCtr="0">
            <a:noAutofit/>
          </a:bodyPr>
          <a:lstStyle>
            <a:lvl1pPr>
              <a:lnSpc>
                <a:spcPct val="90000"/>
              </a:lnSpc>
              <a:defRPr sz="2500">
                <a:solidFill>
                  <a:schemeClr val="bg1"/>
                </a:solidFill>
                <a:latin typeface="+mj-lt"/>
              </a:defRPr>
            </a:lvl1pPr>
          </a:lstStyle>
          <a:p>
            <a:r>
              <a:rPr lang="en-GB" dirty="0"/>
              <a:t>Click to edit title</a:t>
            </a:r>
            <a:endParaRPr lang="en-US" dirty="0"/>
          </a:p>
        </p:txBody>
      </p:sp>
    </p:spTree>
    <p:extLst>
      <p:ext uri="{BB962C8B-B14F-4D97-AF65-F5344CB8AC3E}">
        <p14:creationId xmlns:p14="http://schemas.microsoft.com/office/powerpoint/2010/main" val="35288870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showMasterSp="0" preserve="1">
  <p:cSld name="Multiple photo">
    <p:bg>
      <p:bgPr>
        <a:solidFill>
          <a:schemeClr val="tx1"/>
        </a:solidFill>
        <a:effectLst/>
      </p:bgPr>
    </p:bg>
    <p:spTree>
      <p:nvGrpSpPr>
        <p:cNvPr id="1" name=""/>
        <p:cNvGrpSpPr/>
        <p:nvPr/>
      </p:nvGrpSpPr>
      <p:grpSpPr>
        <a:xfrm>
          <a:off x="0" y="0"/>
          <a:ext cx="0" cy="0"/>
          <a:chOff x="0" y="0"/>
          <a:chExt cx="0" cy="0"/>
        </a:xfrm>
      </p:grpSpPr>
      <p:sp>
        <p:nvSpPr>
          <p:cNvPr id="9" name="Rectangle 8"/>
          <p:cNvSpPr/>
          <p:nvPr/>
        </p:nvSpPr>
        <p:spPr>
          <a:xfrm>
            <a:off x="3668713" y="233363"/>
            <a:ext cx="3268662" cy="1995487"/>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latin typeface="CiscoSans"/>
              <a:cs typeface="CiscoSans"/>
            </a:endParaRPr>
          </a:p>
        </p:txBody>
      </p:sp>
      <p:sp>
        <p:nvSpPr>
          <p:cNvPr id="10" name="Rectangle 9"/>
          <p:cNvSpPr/>
          <p:nvPr/>
        </p:nvSpPr>
        <p:spPr>
          <a:xfrm>
            <a:off x="334963" y="233363"/>
            <a:ext cx="3287712" cy="1995487"/>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latin typeface="CiscoSans"/>
              <a:cs typeface="CiscoSans"/>
            </a:endParaRPr>
          </a:p>
        </p:txBody>
      </p:sp>
      <p:sp>
        <p:nvSpPr>
          <p:cNvPr id="11" name="Rectangle 10"/>
          <p:cNvSpPr/>
          <p:nvPr/>
        </p:nvSpPr>
        <p:spPr>
          <a:xfrm>
            <a:off x="6980238" y="233363"/>
            <a:ext cx="1838325" cy="98107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latin typeface="CiscoSans"/>
              <a:cs typeface="CiscoSans"/>
            </a:endParaRPr>
          </a:p>
        </p:txBody>
      </p:sp>
      <p:sp>
        <p:nvSpPr>
          <p:cNvPr id="12" name="Rectangle 11"/>
          <p:cNvSpPr/>
          <p:nvPr/>
        </p:nvSpPr>
        <p:spPr>
          <a:xfrm>
            <a:off x="334963" y="2271713"/>
            <a:ext cx="2522537" cy="259397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latin typeface="CiscoSans"/>
              <a:cs typeface="CiscoSans"/>
            </a:endParaRPr>
          </a:p>
        </p:txBody>
      </p:sp>
      <p:sp>
        <p:nvSpPr>
          <p:cNvPr id="13" name="Rectangle 12"/>
          <p:cNvSpPr/>
          <p:nvPr/>
        </p:nvSpPr>
        <p:spPr>
          <a:xfrm>
            <a:off x="2911475" y="2271713"/>
            <a:ext cx="4025900" cy="2593975"/>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latin typeface="CiscoSans"/>
              <a:cs typeface="CiscoSans"/>
            </a:endParaRPr>
          </a:p>
        </p:txBody>
      </p:sp>
      <p:sp>
        <p:nvSpPr>
          <p:cNvPr id="14" name="Rectangle 13"/>
          <p:cNvSpPr/>
          <p:nvPr/>
        </p:nvSpPr>
        <p:spPr>
          <a:xfrm>
            <a:off x="6980238" y="1262063"/>
            <a:ext cx="1838325" cy="2582862"/>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latin typeface="CiscoSans"/>
              <a:cs typeface="CiscoSans"/>
            </a:endParaRPr>
          </a:p>
        </p:txBody>
      </p:sp>
      <p:sp>
        <p:nvSpPr>
          <p:cNvPr id="15" name="Rectangle 14"/>
          <p:cNvSpPr/>
          <p:nvPr/>
        </p:nvSpPr>
        <p:spPr>
          <a:xfrm>
            <a:off x="6980238" y="3887788"/>
            <a:ext cx="1838325" cy="977900"/>
          </a:xfrm>
          <a:prstGeom prst="rect">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74" tIns="34288" rIns="68574" bIns="34288" anchor="ctr"/>
          <a:lstStyle/>
          <a:p>
            <a:pPr algn="ctr" fontAlgn="auto">
              <a:spcBef>
                <a:spcPts val="0"/>
              </a:spcBef>
              <a:spcAft>
                <a:spcPts val="0"/>
              </a:spcAft>
              <a:defRPr/>
            </a:pPr>
            <a:endParaRPr lang="en-US">
              <a:latin typeface="CiscoSans"/>
              <a:cs typeface="CiscoSans"/>
            </a:endParaRPr>
          </a:p>
        </p:txBody>
      </p:sp>
      <p:sp>
        <p:nvSpPr>
          <p:cNvPr id="49" name="Picture Placeholder 25"/>
          <p:cNvSpPr>
            <a:spLocks noGrp="1"/>
          </p:cNvSpPr>
          <p:nvPr>
            <p:ph type="pic" sz="quarter" idx="11"/>
          </p:nvPr>
        </p:nvSpPr>
        <p:spPr>
          <a:xfrm>
            <a:off x="3668995" y="233363"/>
            <a:ext cx="3267861" cy="1995489"/>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baseline="0" dirty="0">
                <a:solidFill>
                  <a:schemeClr val="tx2"/>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26" name="Picture Placeholder 25"/>
          <p:cNvSpPr>
            <a:spLocks noGrp="1"/>
          </p:cNvSpPr>
          <p:nvPr>
            <p:ph type="pic" sz="quarter" idx="10"/>
          </p:nvPr>
        </p:nvSpPr>
        <p:spPr>
          <a:xfrm>
            <a:off x="320828" y="233363"/>
            <a:ext cx="3302001" cy="1995489"/>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2"/>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1" name="Picture Placeholder 25"/>
          <p:cNvSpPr>
            <a:spLocks noGrp="1"/>
          </p:cNvSpPr>
          <p:nvPr>
            <p:ph type="pic" sz="quarter" idx="12"/>
          </p:nvPr>
        </p:nvSpPr>
        <p:spPr>
          <a:xfrm>
            <a:off x="6979833" y="233363"/>
            <a:ext cx="1838730" cy="981076"/>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2"/>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3" name="Picture Placeholder 25"/>
          <p:cNvSpPr>
            <a:spLocks noGrp="1"/>
          </p:cNvSpPr>
          <p:nvPr>
            <p:ph type="pic" sz="quarter" idx="13"/>
          </p:nvPr>
        </p:nvSpPr>
        <p:spPr>
          <a:xfrm>
            <a:off x="320824" y="2271718"/>
            <a:ext cx="2537420" cy="2594201"/>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2"/>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5" name="Picture Placeholder 25"/>
          <p:cNvSpPr>
            <a:spLocks noGrp="1"/>
          </p:cNvSpPr>
          <p:nvPr>
            <p:ph type="pic" sz="quarter" idx="14"/>
          </p:nvPr>
        </p:nvSpPr>
        <p:spPr>
          <a:xfrm>
            <a:off x="2908334" y="2271718"/>
            <a:ext cx="4028516" cy="2594201"/>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2"/>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7" name="Picture Placeholder 25"/>
          <p:cNvSpPr>
            <a:spLocks noGrp="1"/>
          </p:cNvSpPr>
          <p:nvPr>
            <p:ph type="pic" sz="quarter" idx="15"/>
          </p:nvPr>
        </p:nvSpPr>
        <p:spPr>
          <a:xfrm>
            <a:off x="6979833" y="1257301"/>
            <a:ext cx="1838730" cy="2587058"/>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2"/>
                </a:solidFill>
                <a:latin typeface="+mn-lt"/>
                <a:ea typeface="+mn-ea"/>
                <a:cs typeface="Broadway" panose="04040905080B02020502" pitchFamily="82" charset="0"/>
              </a:defRPr>
            </a:lvl1pPr>
          </a:lstStyle>
          <a:p>
            <a:pPr lvl="0"/>
            <a:r>
              <a:rPr lang="en-US" noProof="0"/>
              <a:t>Click icon to add picture</a:t>
            </a:r>
            <a:endParaRPr lang="en-US" noProof="0" dirty="0"/>
          </a:p>
        </p:txBody>
      </p:sp>
      <p:sp>
        <p:nvSpPr>
          <p:cNvPr id="59" name="Picture Placeholder 25"/>
          <p:cNvSpPr>
            <a:spLocks noGrp="1"/>
          </p:cNvSpPr>
          <p:nvPr>
            <p:ph type="pic" sz="quarter" idx="16"/>
          </p:nvPr>
        </p:nvSpPr>
        <p:spPr>
          <a:xfrm>
            <a:off x="6979833" y="3887223"/>
            <a:ext cx="1838730" cy="978694"/>
          </a:xfrm>
          <a:prstGeom prst="rect">
            <a:avLst/>
          </a:prstGeom>
          <a:solidFill>
            <a:schemeClr val="bg1">
              <a:alpha val="30000"/>
            </a:schemeClr>
          </a:solidFill>
          <a:ln>
            <a:solidFill>
              <a:schemeClr val="bg2"/>
            </a:solidFill>
          </a:ln>
          <a:effectLst/>
        </p:spPr>
        <p:txBody>
          <a:bodyPr vert="horz" lIns="68574" tIns="34288" rIns="68574" bIns="34288" rtlCol="0" anchor="ctr" anchorCtr="0">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500" b="0" i="0" kern="1200" dirty="0">
                <a:solidFill>
                  <a:schemeClr val="tx2"/>
                </a:solidFill>
                <a:latin typeface="+mn-lt"/>
                <a:ea typeface="+mn-ea"/>
                <a:cs typeface="Broadway" panose="04040905080B02020502" pitchFamily="82" charset="0"/>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1602761312"/>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Blank Slide">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8468616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Wide screen video">
    <p:bg>
      <p:bgPr>
        <a:solidFill>
          <a:schemeClr val="tx1"/>
        </a:solidFill>
        <a:effectLst/>
      </p:bgPr>
    </p:bg>
    <p:spTree>
      <p:nvGrpSpPr>
        <p:cNvPr id="1" name=""/>
        <p:cNvGrpSpPr/>
        <p:nvPr/>
      </p:nvGrpSpPr>
      <p:grpSpPr>
        <a:xfrm>
          <a:off x="0" y="0"/>
          <a:ext cx="0" cy="0"/>
          <a:chOff x="0" y="0"/>
          <a:chExt cx="0" cy="0"/>
        </a:xfrm>
      </p:grpSpPr>
      <p:sp>
        <p:nvSpPr>
          <p:cNvPr id="40" name="Media Placeholder 39"/>
          <p:cNvSpPr>
            <a:spLocks noGrp="1"/>
          </p:cNvSpPr>
          <p:nvPr>
            <p:ph type="media" sz="quarter" idx="11"/>
          </p:nvPr>
        </p:nvSpPr>
        <p:spPr>
          <a:xfrm>
            <a:off x="528638" y="582930"/>
            <a:ext cx="8164931" cy="3319272"/>
          </a:xfrm>
          <a:prstGeom prst="rect">
            <a:avLst/>
          </a:prstGeom>
          <a:solidFill>
            <a:schemeClr val="tx1">
              <a:lumMod val="50000"/>
            </a:schemeClr>
          </a:solid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vert="horz" lIns="68574" tIns="34288" rIns="68574" bIns="34288" rtlCol="0" anchor="ctr">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400" kern="1200" baseline="0" smtClean="0">
                <a:solidFill>
                  <a:schemeClr val="lt1"/>
                </a:solidFill>
                <a:latin typeface="+mn-lt"/>
                <a:ea typeface="+mn-ea"/>
                <a:cs typeface="CiscoSans"/>
              </a:defRPr>
            </a:lvl1pPr>
          </a:lstStyle>
          <a:p>
            <a:pPr lvl="0"/>
            <a:r>
              <a:rPr lang="en-US" noProof="0"/>
              <a:t>Click icon to add media</a:t>
            </a:r>
            <a:endParaRPr lang="en-US" noProof="0" dirty="0"/>
          </a:p>
        </p:txBody>
      </p:sp>
    </p:spTree>
    <p:extLst>
      <p:ext uri="{BB962C8B-B14F-4D97-AF65-F5344CB8AC3E}">
        <p14:creationId xmlns:p14="http://schemas.microsoft.com/office/powerpoint/2010/main" val="1682704720"/>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Standard video">
    <p:bg>
      <p:bgPr>
        <a:solidFill>
          <a:schemeClr val="tx1"/>
        </a:solidFill>
        <a:effectLst/>
      </p:bgPr>
    </p:bg>
    <p:spTree>
      <p:nvGrpSpPr>
        <p:cNvPr id="1" name=""/>
        <p:cNvGrpSpPr/>
        <p:nvPr/>
      </p:nvGrpSpPr>
      <p:grpSpPr>
        <a:xfrm>
          <a:off x="0" y="0"/>
          <a:ext cx="0" cy="0"/>
          <a:chOff x="0" y="0"/>
          <a:chExt cx="0" cy="0"/>
        </a:xfrm>
      </p:grpSpPr>
      <p:sp>
        <p:nvSpPr>
          <p:cNvPr id="21" name="Media Placeholder 20"/>
          <p:cNvSpPr>
            <a:spLocks noGrp="1"/>
          </p:cNvSpPr>
          <p:nvPr>
            <p:ph type="media" sz="quarter" idx="10"/>
          </p:nvPr>
        </p:nvSpPr>
        <p:spPr>
          <a:xfrm>
            <a:off x="2179339" y="584002"/>
            <a:ext cx="4424562" cy="3319272"/>
          </a:xfrm>
          <a:prstGeom prst="rect">
            <a:avLst/>
          </a:prstGeom>
          <a:solidFill>
            <a:schemeClr val="tx1">
              <a:lumMod val="50000"/>
            </a:schemeClr>
          </a:solid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vert="horz" lIns="68574" tIns="34288" rIns="68574" bIns="34288" rtlCol="0" anchor="ctr">
            <a:normAutofit/>
          </a:bodyPr>
          <a:lstStyle>
            <a:lvl1pPr marL="0" indent="0" algn="ctr" defTabSz="685748" rtl="0" eaLnBrk="1" latinLnBrk="0" hangingPunct="1">
              <a:lnSpc>
                <a:spcPct val="95000"/>
              </a:lnSpc>
              <a:spcBef>
                <a:spcPts val="1080"/>
              </a:spcBef>
              <a:buClr>
                <a:srgbClr val="92D050"/>
              </a:buClr>
              <a:buSzPct val="90000"/>
              <a:buFont typeface="Arial" pitchFamily="34" charset="0"/>
              <a:buNone/>
              <a:tabLst/>
              <a:defRPr lang="en-US" sz="1400" kern="1200">
                <a:solidFill>
                  <a:schemeClr val="lt1"/>
                </a:solidFill>
                <a:latin typeface="+mn-lt"/>
                <a:ea typeface="+mn-ea"/>
                <a:cs typeface="CiscoSans"/>
              </a:defRPr>
            </a:lvl1pPr>
          </a:lstStyle>
          <a:p>
            <a:pPr lvl="0"/>
            <a:r>
              <a:rPr lang="en-US" noProof="0"/>
              <a:t>Click icon to add media</a:t>
            </a:r>
            <a:endParaRPr lang="en-US" noProof="0" dirty="0"/>
          </a:p>
        </p:txBody>
      </p:sp>
    </p:spTree>
    <p:extLst>
      <p:ext uri="{BB962C8B-B14F-4D97-AF65-F5344CB8AC3E}">
        <p14:creationId xmlns:p14="http://schemas.microsoft.com/office/powerpoint/2010/main" val="531989282"/>
      </p:ext>
    </p:extLst>
  </p:cSld>
  <p:clrMapOvr>
    <a:overrideClrMapping bg1="dk1" tx1="lt1" bg2="dk2" tx2="lt2" accent1="accent1" accent2="accent2" accent3="accent3" accent4="accent4" accent5="accent5" accent6="accent6" hlink="hlink" folHlink="folHlink"/>
  </p:clrMapOvr>
  <p:transition spd="med">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gradFill rotWithShape="1">
          <a:gsLst>
            <a:gs pos="0">
              <a:srgbClr val="35A2D6"/>
            </a:gs>
            <a:gs pos="999">
              <a:srgbClr val="35A2D6"/>
            </a:gs>
            <a:gs pos="100000">
              <a:srgbClr val="2968AF"/>
            </a:gs>
          </a:gsLst>
          <a:lin ang="5400000"/>
        </a:gradFill>
        <a:effectLst/>
      </p:bgPr>
    </p:bg>
    <p:spTree>
      <p:nvGrpSpPr>
        <p:cNvPr id="1" name=""/>
        <p:cNvGrpSpPr/>
        <p:nvPr/>
      </p:nvGrpSpPr>
      <p:grpSpPr>
        <a:xfrm>
          <a:off x="0" y="0"/>
          <a:ext cx="0" cy="0"/>
          <a:chOff x="0" y="0"/>
          <a:chExt cx="0" cy="0"/>
        </a:xfrm>
      </p:grpSpPr>
      <p:pic>
        <p:nvPicPr>
          <p:cNvPr id="3"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3704575" y="1801344"/>
            <a:ext cx="1734852" cy="1547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8759565"/>
      </p:ext>
    </p:extLst>
  </p:cSld>
  <p:clrMapOvr>
    <a:masterClrMapping/>
  </p:clrMapOvr>
  <p:transition spd="slow">
    <p:wip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2_Closing_Photo">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953995" y="2245753"/>
            <a:ext cx="1236008" cy="651994"/>
          </a:xfrm>
          <a:prstGeom prst="rect">
            <a:avLst/>
          </a:prstGeom>
        </p:spPr>
      </p:pic>
    </p:spTree>
    <p:extLst>
      <p:ext uri="{BB962C8B-B14F-4D97-AF65-F5344CB8AC3E}">
        <p14:creationId xmlns:p14="http://schemas.microsoft.com/office/powerpoint/2010/main" val="622079113"/>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Demo">
    <p:spTree>
      <p:nvGrpSpPr>
        <p:cNvPr id="1" name=""/>
        <p:cNvGrpSpPr/>
        <p:nvPr/>
      </p:nvGrpSpPr>
      <p:grpSpPr>
        <a:xfrm>
          <a:off x="0" y="0"/>
          <a:ext cx="0" cy="0"/>
          <a:chOff x="0" y="0"/>
          <a:chExt cx="0" cy="0"/>
        </a:xfrm>
      </p:grpSpPr>
      <p:sp>
        <p:nvSpPr>
          <p:cNvPr id="5" name="Rectangle 3"/>
          <p:cNvSpPr>
            <a:spLocks noChangeArrowheads="1"/>
          </p:cNvSpPr>
          <p:nvPr/>
        </p:nvSpPr>
        <p:spPr bwMode="white">
          <a:xfrm>
            <a:off x="0" y="0"/>
            <a:ext cx="9144000" cy="133350"/>
          </a:xfrm>
          <a:prstGeom prst="rect">
            <a:avLst/>
          </a:prstGeom>
          <a:solidFill>
            <a:schemeClr val="bg2"/>
          </a:solidFill>
          <a:ln>
            <a:noFill/>
          </a:ln>
          <a:extLst>
            <a:ext uri="{91240B29-F687-4F45-9708-019B960494DF}">
              <a14:hiddenLine xmlns:a14="http://schemas.microsoft.com/office/drawing/2010/main" w="25400">
                <a:solidFill>
                  <a:srgbClr val="000000"/>
                </a:solidFill>
                <a:miter lim="800000"/>
                <a:headEnd/>
                <a:tailEnd/>
              </a14:hiddenLine>
            </a:ext>
          </a:extLst>
        </p:spPr>
        <p:txBody>
          <a:bodyPr wrap="none" lIns="68574" tIns="34288" rIns="68574" bIns="34288" anchor="ctr"/>
          <a:lstStyle/>
          <a:p>
            <a:endParaRPr lang="en-US"/>
          </a:p>
        </p:txBody>
      </p:sp>
      <p:sp>
        <p:nvSpPr>
          <p:cNvPr id="6" name="Rectangle 3"/>
          <p:cNvSpPr>
            <a:spLocks noChangeArrowheads="1"/>
          </p:cNvSpPr>
          <p:nvPr/>
        </p:nvSpPr>
        <p:spPr bwMode="hidden">
          <a:xfrm>
            <a:off x="0" y="0"/>
            <a:ext cx="9144000" cy="133350"/>
          </a:xfrm>
          <a:prstGeom prst="rect">
            <a:avLst/>
          </a:prstGeom>
          <a:solidFill>
            <a:schemeClr val="bg2"/>
          </a:solidFill>
          <a:ln>
            <a:noFill/>
          </a:ln>
          <a:extLst>
            <a:ext uri="{91240B29-F687-4F45-9708-019B960494DF}">
              <a14:hiddenLine xmlns:a14="http://schemas.microsoft.com/office/drawing/2010/main" w="25400">
                <a:solidFill>
                  <a:srgbClr val="000000"/>
                </a:solidFill>
                <a:miter lim="800000"/>
                <a:headEnd/>
                <a:tailEnd/>
              </a14:hiddenLine>
            </a:ext>
          </a:extLst>
        </p:spPr>
        <p:txBody>
          <a:bodyPr wrap="none" lIns="68574" tIns="34288" rIns="68574" bIns="34288" anchor="ctr"/>
          <a:lstStyle/>
          <a:p>
            <a:endParaRPr lang="en-US"/>
          </a:p>
        </p:txBody>
      </p:sp>
      <p:sp>
        <p:nvSpPr>
          <p:cNvPr id="3" name="Subtitle 2"/>
          <p:cNvSpPr>
            <a:spLocks noGrp="1"/>
          </p:cNvSpPr>
          <p:nvPr>
            <p:ph type="subTitle" idx="1" hasCustomPrompt="1"/>
          </p:nvPr>
        </p:nvSpPr>
        <p:spPr>
          <a:xfrm>
            <a:off x="499915" y="3209550"/>
            <a:ext cx="4684867" cy="288131"/>
          </a:xfrm>
          <a:prstGeom prst="rect">
            <a:avLst/>
          </a:prstGeom>
        </p:spPr>
        <p:txBody>
          <a:bodyPr vert="horz" lIns="68574" tIns="34288" rIns="68574" bIns="34288" rtlCol="0">
            <a:noAutofit/>
          </a:bodyPr>
          <a:lstStyle>
            <a:lvl1pPr marL="0" indent="0" algn="l" defTabSz="685748" rtl="0" eaLnBrk="1" latinLnBrk="0" hangingPunct="1">
              <a:lnSpc>
                <a:spcPct val="95000"/>
              </a:lnSpc>
              <a:spcBef>
                <a:spcPts val="1080"/>
              </a:spcBef>
              <a:buClr>
                <a:srgbClr val="92D050"/>
              </a:buClr>
              <a:buSzPct val="90000"/>
              <a:buFont typeface="Arial" pitchFamily="34" charset="0"/>
              <a:buNone/>
              <a:tabLst/>
              <a:defRPr lang="en-US" sz="1800" kern="1200" baseline="0" dirty="0">
                <a:solidFill>
                  <a:schemeClr val="accent3"/>
                </a:solidFill>
                <a:latin typeface="+mj-lt"/>
                <a:ea typeface="+mn-ea"/>
                <a:cs typeface="+mn-cs"/>
              </a:defRPr>
            </a:lvl1pPr>
            <a:lvl2pPr marL="342871" indent="0" algn="ctr">
              <a:buNone/>
              <a:defRPr>
                <a:solidFill>
                  <a:schemeClr val="tx1">
                    <a:tint val="75000"/>
                  </a:schemeClr>
                </a:solidFill>
              </a:defRPr>
            </a:lvl2pPr>
            <a:lvl3pPr marL="685748" indent="0" algn="ctr">
              <a:buNone/>
              <a:defRPr>
                <a:solidFill>
                  <a:schemeClr val="tx1">
                    <a:tint val="75000"/>
                  </a:schemeClr>
                </a:solidFill>
              </a:defRPr>
            </a:lvl3pPr>
            <a:lvl4pPr marL="1028622" indent="0" algn="ctr">
              <a:buNone/>
              <a:defRPr>
                <a:solidFill>
                  <a:schemeClr val="tx1">
                    <a:tint val="75000"/>
                  </a:schemeClr>
                </a:solidFill>
              </a:defRPr>
            </a:lvl4pPr>
            <a:lvl5pPr marL="1371498" indent="0" algn="ctr">
              <a:buNone/>
              <a:defRPr>
                <a:solidFill>
                  <a:schemeClr val="tx1">
                    <a:tint val="75000"/>
                  </a:schemeClr>
                </a:solidFill>
              </a:defRPr>
            </a:lvl5pPr>
            <a:lvl6pPr marL="1714369" indent="0" algn="ctr">
              <a:buNone/>
              <a:defRPr>
                <a:solidFill>
                  <a:schemeClr val="tx1">
                    <a:tint val="75000"/>
                  </a:schemeClr>
                </a:solidFill>
              </a:defRPr>
            </a:lvl6pPr>
            <a:lvl7pPr marL="2057246" indent="0" algn="ctr">
              <a:buNone/>
              <a:defRPr>
                <a:solidFill>
                  <a:schemeClr val="tx1">
                    <a:tint val="75000"/>
                  </a:schemeClr>
                </a:solidFill>
              </a:defRPr>
            </a:lvl7pPr>
            <a:lvl8pPr marL="2400120" indent="0" algn="ctr">
              <a:buNone/>
              <a:defRPr>
                <a:solidFill>
                  <a:schemeClr val="tx1">
                    <a:tint val="75000"/>
                  </a:schemeClr>
                </a:solidFill>
              </a:defRPr>
            </a:lvl8pPr>
            <a:lvl9pPr marL="2742996" indent="0" algn="ctr">
              <a:buNone/>
              <a:defRPr>
                <a:solidFill>
                  <a:schemeClr val="tx1">
                    <a:tint val="75000"/>
                  </a:schemeClr>
                </a:solidFill>
              </a:defRPr>
            </a:lvl9pPr>
          </a:lstStyle>
          <a:p>
            <a:pPr lvl="0"/>
            <a:r>
              <a:rPr lang="en-GB" dirty="0"/>
              <a:t>Presenter Name and Title Go Here</a:t>
            </a:r>
            <a:endParaRPr lang="en-US" dirty="0"/>
          </a:p>
        </p:txBody>
      </p:sp>
      <p:sp>
        <p:nvSpPr>
          <p:cNvPr id="2" name="Title 1"/>
          <p:cNvSpPr>
            <a:spLocks noGrp="1"/>
          </p:cNvSpPr>
          <p:nvPr>
            <p:ph type="ctrTitle" hasCustomPrompt="1"/>
          </p:nvPr>
        </p:nvSpPr>
        <p:spPr>
          <a:xfrm>
            <a:off x="459525" y="2462027"/>
            <a:ext cx="4712557" cy="766763"/>
          </a:xfrm>
        </p:spPr>
        <p:txBody>
          <a:bodyPr lIns="61715" tIns="34288" rIns="61715" bIns="34288" rtlCol="0" anchor="b">
            <a:noAutofit/>
          </a:bodyPr>
          <a:lstStyle>
            <a:lvl1pPr marL="0" indent="0" algn="l" defTabSz="685748" rtl="0" eaLnBrk="1" latinLnBrk="0" hangingPunct="1">
              <a:lnSpc>
                <a:spcPct val="80000"/>
              </a:lnSpc>
              <a:spcBef>
                <a:spcPct val="0"/>
              </a:spcBef>
              <a:buClr>
                <a:schemeClr val="tx1"/>
              </a:buClr>
              <a:buFont typeface="Ciscolight" pitchFamily="2" charset="0"/>
              <a:buNone/>
              <a:defRPr lang="en-US" sz="5200" b="0" kern="1200" spc="0" baseline="0" dirty="0">
                <a:solidFill>
                  <a:srgbClr val="3E6BB4"/>
                </a:solidFill>
                <a:latin typeface="+mj-lt"/>
                <a:ea typeface="+mj-ea"/>
                <a:cs typeface="+mj-cs"/>
              </a:defRPr>
            </a:lvl1pPr>
          </a:lstStyle>
          <a:p>
            <a:r>
              <a:rPr lang="en-GB" dirty="0"/>
              <a:t>Demo Title</a:t>
            </a:r>
            <a:endParaRPr lang="en-US" dirty="0"/>
          </a:p>
        </p:txBody>
      </p:sp>
      <p:sp>
        <p:nvSpPr>
          <p:cNvPr id="31" name="Picture Placeholder 30"/>
          <p:cNvSpPr>
            <a:spLocks noGrp="1"/>
          </p:cNvSpPr>
          <p:nvPr>
            <p:ph type="pic" sz="quarter" idx="10"/>
          </p:nvPr>
        </p:nvSpPr>
        <p:spPr>
          <a:xfrm>
            <a:off x="5540381" y="1438276"/>
            <a:ext cx="2676525" cy="2166938"/>
          </a:xfrm>
          <a:prstGeom prst="rect">
            <a:avLst/>
          </a:prstGeom>
        </p:spPr>
        <p:txBody>
          <a:bodyPr lIns="91420" tIns="45710" rIns="91420" bIns="45710" anchor="ctr" anchorCtr="1"/>
          <a:lstStyle>
            <a:lvl1pPr marL="0" indent="0" algn="ctr">
              <a:buNone/>
              <a:defRPr>
                <a:solidFill>
                  <a:schemeClr val="accent3"/>
                </a:solidFill>
                <a:latin typeface="+mj-lt"/>
              </a:defRPr>
            </a:lvl1pPr>
          </a:lstStyle>
          <a:p>
            <a:pPr lvl="0"/>
            <a:r>
              <a:rPr lang="en-US" noProof="0"/>
              <a:t>Click icon to add picture</a:t>
            </a:r>
            <a:endParaRPr lang="en-US" noProof="0" dirty="0"/>
          </a:p>
        </p:txBody>
      </p:sp>
    </p:spTree>
    <p:extLst>
      <p:ext uri="{BB962C8B-B14F-4D97-AF65-F5344CB8AC3E}">
        <p14:creationId xmlns:p14="http://schemas.microsoft.com/office/powerpoint/2010/main" val="885005480"/>
      </p:ext>
    </p:extLst>
  </p:cSld>
  <p:clrMapOvr>
    <a:masterClrMapping/>
  </p:clrMapOvr>
  <p:transition spd="slow">
    <p:wipe/>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DC7EA0-1957-4A4C-B20E-C42F29239B1A}"/>
              </a:ext>
            </a:extLst>
          </p:cNvPr>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6EB3E3-CFB7-684A-95FC-8DC0E80FBC60}"/>
              </a:ext>
            </a:extLst>
          </p:cNvPr>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FF4F674-CA39-3048-A878-2617F0E798B7}"/>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5" name="Footer Placeholder 4">
            <a:extLst>
              <a:ext uri="{FF2B5EF4-FFF2-40B4-BE49-F238E27FC236}">
                <a16:creationId xmlns:a16="http://schemas.microsoft.com/office/drawing/2014/main" id="{351329A0-EEC6-A44D-9CA8-0F1E552FB3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202061-011A-EE41-9973-07CD70C502D3}"/>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2321095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7D346-E07C-9E44-BA15-63404A92BF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6C2A49-E65E-F84A-AB86-9ADCC8AB7FD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F081953-6178-3E44-ABA0-A97232CE8173}"/>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5" name="Footer Placeholder 4">
            <a:extLst>
              <a:ext uri="{FF2B5EF4-FFF2-40B4-BE49-F238E27FC236}">
                <a16:creationId xmlns:a16="http://schemas.microsoft.com/office/drawing/2014/main" id="{AEFC177E-E10A-4C43-BB12-A4C267D191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FF25939-C477-824B-871D-116E08E42C4B}"/>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363110013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80B08E-FE5E-854A-9E46-F29F4B10EDD7}"/>
              </a:ext>
            </a:extLst>
          </p:cNvPr>
          <p:cNvSpPr>
            <a:spLocks noGrp="1"/>
          </p:cNvSpPr>
          <p:nvPr>
            <p:ph type="title"/>
          </p:nvPr>
        </p:nvSpPr>
        <p:spPr>
          <a:xfrm>
            <a:off x="623888" y="1282700"/>
            <a:ext cx="7886700" cy="2139950"/>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5298B9D-36E5-294B-A110-8FEBFA7CCEB6}"/>
              </a:ext>
            </a:extLst>
          </p:cNvPr>
          <p:cNvSpPr>
            <a:spLocks noGrp="1"/>
          </p:cNvSpPr>
          <p:nvPr>
            <p:ph type="body" idx="1"/>
          </p:nvPr>
        </p:nvSpPr>
        <p:spPr>
          <a:xfrm>
            <a:off x="623888" y="3441700"/>
            <a:ext cx="7886700" cy="112553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4BD9C8E-8512-0648-A925-4A192CFE3395}"/>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5" name="Footer Placeholder 4">
            <a:extLst>
              <a:ext uri="{FF2B5EF4-FFF2-40B4-BE49-F238E27FC236}">
                <a16:creationId xmlns:a16="http://schemas.microsoft.com/office/drawing/2014/main" id="{6DAA6821-00FE-124D-B36D-48D70474FF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72B3B4-7C1D-1745-A0D6-DD8F7A353F6D}"/>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131422357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9DBCA2-1C16-5549-96B4-83F8B20999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CF2FD8C-AA4B-6D49-A23A-843327EED69A}"/>
              </a:ext>
            </a:extLst>
          </p:cNvPr>
          <p:cNvSpPr>
            <a:spLocks noGrp="1"/>
          </p:cNvSpPr>
          <p:nvPr>
            <p:ph sz="half" idx="1"/>
          </p:nvPr>
        </p:nvSpPr>
        <p:spPr>
          <a:xfrm>
            <a:off x="628650" y="1370013"/>
            <a:ext cx="3867150" cy="32623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788C818-3A5F-FB46-94F0-BD0A992601A8}"/>
              </a:ext>
            </a:extLst>
          </p:cNvPr>
          <p:cNvSpPr>
            <a:spLocks noGrp="1"/>
          </p:cNvSpPr>
          <p:nvPr>
            <p:ph sz="half" idx="2"/>
          </p:nvPr>
        </p:nvSpPr>
        <p:spPr>
          <a:xfrm>
            <a:off x="4648200" y="1370013"/>
            <a:ext cx="3867150" cy="32623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B5B1C54-CD27-5C40-945C-4FE367168F5D}"/>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6" name="Footer Placeholder 5">
            <a:extLst>
              <a:ext uri="{FF2B5EF4-FFF2-40B4-BE49-F238E27FC236}">
                <a16:creationId xmlns:a16="http://schemas.microsoft.com/office/drawing/2014/main" id="{ACF06EE3-4549-F34E-80BB-8A1BAC9896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FAF700-A686-D74D-BBF5-46FA3BF94611}"/>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174637178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C82A2-A09C-AB42-B99D-1FACEA1B4DAE}"/>
              </a:ext>
            </a:extLst>
          </p:cNvPr>
          <p:cNvSpPr>
            <a:spLocks noGrp="1"/>
          </p:cNvSpPr>
          <p:nvPr>
            <p:ph type="title"/>
          </p:nvPr>
        </p:nvSpPr>
        <p:spPr>
          <a:xfrm>
            <a:off x="630238" y="274638"/>
            <a:ext cx="7886700" cy="9937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AFA17E-ACFB-E943-B495-A2091A6AC053}"/>
              </a:ext>
            </a:extLst>
          </p:cNvPr>
          <p:cNvSpPr>
            <a:spLocks noGrp="1"/>
          </p:cNvSpPr>
          <p:nvPr>
            <p:ph type="body" idx="1"/>
          </p:nvPr>
        </p:nvSpPr>
        <p:spPr>
          <a:xfrm>
            <a:off x="630238" y="1260475"/>
            <a:ext cx="3868737"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C3DC29B-DF8A-E043-8568-BFB81C9C943D}"/>
              </a:ext>
            </a:extLst>
          </p:cNvPr>
          <p:cNvSpPr>
            <a:spLocks noGrp="1"/>
          </p:cNvSpPr>
          <p:nvPr>
            <p:ph sz="half" idx="2"/>
          </p:nvPr>
        </p:nvSpPr>
        <p:spPr>
          <a:xfrm>
            <a:off x="630238" y="1879600"/>
            <a:ext cx="3868737" cy="2762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B88346E-4530-BE45-A437-83B04FDA62DC}"/>
              </a:ext>
            </a:extLst>
          </p:cNvPr>
          <p:cNvSpPr>
            <a:spLocks noGrp="1"/>
          </p:cNvSpPr>
          <p:nvPr>
            <p:ph type="body" sz="quarter" idx="3"/>
          </p:nvPr>
        </p:nvSpPr>
        <p:spPr>
          <a:xfrm>
            <a:off x="4629150" y="1260475"/>
            <a:ext cx="3887788"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2BA8208-53FE-EB49-9638-2D5A73CB4141}"/>
              </a:ext>
            </a:extLst>
          </p:cNvPr>
          <p:cNvSpPr>
            <a:spLocks noGrp="1"/>
          </p:cNvSpPr>
          <p:nvPr>
            <p:ph sz="quarter" idx="4"/>
          </p:nvPr>
        </p:nvSpPr>
        <p:spPr>
          <a:xfrm>
            <a:off x="4629150" y="1879600"/>
            <a:ext cx="3887788" cy="2762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BC76137-4B31-314B-9FBA-122BC41CFFE6}"/>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8" name="Footer Placeholder 7">
            <a:extLst>
              <a:ext uri="{FF2B5EF4-FFF2-40B4-BE49-F238E27FC236}">
                <a16:creationId xmlns:a16="http://schemas.microsoft.com/office/drawing/2014/main" id="{092707D3-F86F-7D4E-A78D-A22F176801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32B6690-C629-D54D-B821-6DEBD0898657}"/>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165558105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B4F79-2F6C-5940-92E7-036E6331878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B8AADEB-524B-4A42-A1A3-22AFB66D2AE7}"/>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4" name="Footer Placeholder 3">
            <a:extLst>
              <a:ext uri="{FF2B5EF4-FFF2-40B4-BE49-F238E27FC236}">
                <a16:creationId xmlns:a16="http://schemas.microsoft.com/office/drawing/2014/main" id="{895395BA-1AA8-9A40-A903-83697A3366E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7F11B10-D9A1-324C-886E-7611CBC5E062}"/>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301851718"/>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7C139F-452B-8444-8955-A5E087800E3F}"/>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3" name="Footer Placeholder 2">
            <a:extLst>
              <a:ext uri="{FF2B5EF4-FFF2-40B4-BE49-F238E27FC236}">
                <a16:creationId xmlns:a16="http://schemas.microsoft.com/office/drawing/2014/main" id="{AD7C196A-6EC3-9245-94B0-41A3621ED64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EB3D4E4-9E95-9E44-9F9B-C9FB24D2B575}"/>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62160594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4681F-31DB-2843-9595-0FDAE7BFAB09}"/>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E1B6F1E-6D56-3045-9BB5-BEDA28E20995}"/>
              </a:ext>
            </a:extLst>
          </p:cNvPr>
          <p:cNvSpPr>
            <a:spLocks noGrp="1"/>
          </p:cNvSpPr>
          <p:nvPr>
            <p:ph idx="1"/>
          </p:nvPr>
        </p:nvSpPr>
        <p:spPr>
          <a:xfrm>
            <a:off x="3887788" y="74136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4E1C1DB-E798-5049-B289-3CB6D446F62D}"/>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1937084-CCE0-3F46-97F1-011B031B781C}"/>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6" name="Footer Placeholder 5">
            <a:extLst>
              <a:ext uri="{FF2B5EF4-FFF2-40B4-BE49-F238E27FC236}">
                <a16:creationId xmlns:a16="http://schemas.microsoft.com/office/drawing/2014/main" id="{89152821-4F1A-3D4E-879F-A25A17B6D6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98560D-2D78-5345-A616-64640B67DAEC}"/>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339557082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81965-9F84-6A49-B746-88F12711BEBA}"/>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6A8CF0-A8C1-704B-AEC0-DE4460259FC0}"/>
              </a:ext>
            </a:extLst>
          </p:cNvPr>
          <p:cNvSpPr>
            <a:spLocks noGrp="1"/>
          </p:cNvSpPr>
          <p:nvPr>
            <p:ph type="pic" idx="1"/>
          </p:nvPr>
        </p:nvSpPr>
        <p:spPr>
          <a:xfrm>
            <a:off x="3887788" y="741363"/>
            <a:ext cx="4629150" cy="36544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CA23922-B347-064A-8214-D7E8655F880D}"/>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3192C81-4D1F-E449-8565-78A79C8E4771}"/>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6" name="Footer Placeholder 5">
            <a:extLst>
              <a:ext uri="{FF2B5EF4-FFF2-40B4-BE49-F238E27FC236}">
                <a16:creationId xmlns:a16="http://schemas.microsoft.com/office/drawing/2014/main" id="{094891D0-6D7C-D14B-A642-6C0B119E88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9FAB75-4B53-1140-8C07-A96289A0A785}"/>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267920474"/>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9D65B-3A75-B441-8D90-9CD1C2E2B08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AF6405D-A8BC-D84D-A67A-28F9F3BD5CC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D672B4-A474-7940-B014-22673722380F}"/>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5" name="Footer Placeholder 4">
            <a:extLst>
              <a:ext uri="{FF2B5EF4-FFF2-40B4-BE49-F238E27FC236}">
                <a16:creationId xmlns:a16="http://schemas.microsoft.com/office/drawing/2014/main" id="{AA989DCD-0363-D347-9DDA-397FC7406D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CE39C-261C-0E40-98B9-39F8518C8BBA}"/>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403643183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3_Segue">
    <p:bg>
      <p:bgPr>
        <a:gradFill rotWithShape="0">
          <a:gsLst>
            <a:gs pos="0">
              <a:srgbClr val="36A4D7"/>
            </a:gs>
            <a:gs pos="99001">
              <a:srgbClr val="2D5AA3"/>
            </a:gs>
            <a:gs pos="100000">
              <a:srgbClr val="2D5AA3"/>
            </a:gs>
          </a:gsLst>
          <a:lin ang="5400000"/>
        </a:grad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bg1"/>
                </a:solidFill>
                <a:latin typeface="+mj-lt"/>
                <a:cs typeface="CiscoSans Thin"/>
              </a:defRPr>
            </a:lvl1pPr>
          </a:lstStyle>
          <a:p>
            <a:r>
              <a:rPr lang="en-GB" dirty="0"/>
              <a:t>Section Title Goes Here</a:t>
            </a:r>
            <a:endParaRPr lang="en-US" dirty="0"/>
          </a:p>
        </p:txBody>
      </p:sp>
      <p:sp>
        <p:nvSpPr>
          <p:cNvPr id="12" name="Rectangle 7"/>
          <p:cNvSpPr>
            <a:spLocks noChangeArrowheads="1"/>
          </p:cNvSpPr>
          <p:nvPr userDrawn="1"/>
        </p:nvSpPr>
        <p:spPr bwMode="ltGray">
          <a:xfrm>
            <a:off x="8515169" y="4908007"/>
            <a:ext cx="218952"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4ABDCABE-3F10-B64C-92F1-862014417034}" type="slidenum">
              <a:rPr lang="en-US" sz="600">
                <a:solidFill>
                  <a:schemeClr val="bg1">
                    <a:alpha val="60000"/>
                  </a:schemeClr>
                </a:solidFill>
                <a:latin typeface="+mn-lt"/>
                <a:ea typeface="+mn-ea"/>
                <a:cs typeface="CiscoSans Thin"/>
              </a:rPr>
              <a:pPr algn="r" defTabSz="610744" fontAlgn="auto">
                <a:spcBef>
                  <a:spcPts val="0"/>
                </a:spcBef>
                <a:spcAft>
                  <a:spcPts val="0"/>
                </a:spcAft>
                <a:defRPr/>
              </a:pPr>
              <a:t>‹#›</a:t>
            </a:fld>
            <a:endParaRPr lang="en-US" sz="600" dirty="0">
              <a:solidFill>
                <a:schemeClr val="bg1">
                  <a:alpha val="60000"/>
                </a:schemeClr>
              </a:solidFill>
              <a:latin typeface="+mn-lt"/>
              <a:ea typeface="+mn-ea"/>
              <a:cs typeface="CiscoSans Thin"/>
            </a:endParaRPr>
          </a:p>
        </p:txBody>
      </p:sp>
      <p:pic>
        <p:nvPicPr>
          <p:cNvPr id="13" name="Picture 2" descr="C:\Users\spius\Pictures\cisco logo blue gradient.png"/>
          <p:cNvPicPr>
            <a:picLocks noChangeAspect="1" noChangeArrowheads="1"/>
          </p:cNvPicPr>
          <p:nvPr userDrawn="1"/>
        </p:nvPicPr>
        <p:blipFill>
          <a:blip r:embed="rId2" cstate="print">
            <a:biLevel thresh="25000"/>
            <a:alphaModFix amt="60000"/>
            <a:extLst>
              <a:ext uri="{28A0092B-C50C-407E-A947-70E740481C1C}">
                <a14:useLocalDpi xmlns:a14="http://schemas.microsoft.com/office/drawing/2010/main"/>
              </a:ext>
            </a:extLst>
          </a:blip>
          <a:srcRect/>
          <a:stretch>
            <a:fillRect/>
          </a:stretch>
        </p:blipFill>
        <p:spPr bwMode="auto">
          <a:xfrm>
            <a:off x="474175" y="4790873"/>
            <a:ext cx="431312" cy="265176"/>
          </a:xfrm>
          <a:prstGeom prst="rect">
            <a:avLst/>
          </a:prstGeom>
          <a:noFill/>
          <a:extLst>
            <a:ext uri="{909E8E84-426E-40DD-AFC4-6F175D3DCCD1}">
              <a14:hiddenFill xmlns:a14="http://schemas.microsoft.com/office/drawing/2010/main">
                <a:solidFill>
                  <a:srgbClr val="FFFFFF"/>
                </a:solidFill>
              </a14:hiddenFill>
            </a:ext>
          </a:extLst>
        </p:spPr>
      </p:pic>
      <p:sp>
        <p:nvSpPr>
          <p:cNvPr id="14" name="Rectangle 4"/>
          <p:cNvSpPr>
            <a:spLocks noChangeArrowheads="1"/>
          </p:cNvSpPr>
          <p:nvPr userDrawn="1"/>
        </p:nvSpPr>
        <p:spPr bwMode="ltGray">
          <a:xfrm>
            <a:off x="5254752" y="4906753"/>
            <a:ext cx="3270774" cy="154518"/>
          </a:xfrm>
          <a:prstGeom prst="rect">
            <a:avLst/>
          </a:prstGeom>
          <a:noFill/>
          <a:ln w="9525">
            <a:noFill/>
            <a:miter lim="800000"/>
            <a:headEnd/>
            <a:tailEnd/>
          </a:ln>
          <a:effectLst/>
        </p:spPr>
        <p:txBody>
          <a:bodyPr wrap="square" lIns="61586" tIns="30792" rIns="61586" bIns="30792" anchor="b">
            <a:spAutoFit/>
          </a:bodyPr>
          <a:lstStyle/>
          <a:p>
            <a:pPr algn="l" defTabSz="610744" rtl="0" fontAlgn="auto">
              <a:spcBef>
                <a:spcPts val="0"/>
              </a:spcBef>
              <a:spcAft>
                <a:spcPts val="0"/>
              </a:spcAft>
              <a:defRPr/>
            </a:pPr>
            <a:r>
              <a:rPr lang="en-US" sz="600" kern="1200" dirty="0">
                <a:solidFill>
                  <a:schemeClr val="bg1">
                    <a:alpha val="60000"/>
                  </a:schemeClr>
                </a:solidFill>
                <a:latin typeface="+mn-lt"/>
                <a:ea typeface="+mn-ea"/>
                <a:cs typeface="CiscoSans Thin"/>
              </a:rPr>
              <a:t>C97-735991-00 © 2015  Cisco and/or its affiliates. All rights reserved.   Cisco Confidential</a:t>
            </a:r>
          </a:p>
        </p:txBody>
      </p:sp>
    </p:spTree>
    <p:extLst>
      <p:ext uri="{BB962C8B-B14F-4D97-AF65-F5344CB8AC3E}">
        <p14:creationId xmlns:p14="http://schemas.microsoft.com/office/powerpoint/2010/main" val="2431059221"/>
      </p:ext>
    </p:extLst>
  </p:cSld>
  <p:clrMapOvr>
    <a:masterClrMapping/>
  </p:clrMapOvr>
  <p:transition spd="slow">
    <p:wipe/>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B9ED39A-9E6E-F749-8E12-7B7FD808A610}"/>
              </a:ext>
            </a:extLst>
          </p:cNvPr>
          <p:cNvSpPr>
            <a:spLocks noGrp="1"/>
          </p:cNvSpPr>
          <p:nvPr>
            <p:ph type="title" orient="vert"/>
          </p:nvPr>
        </p:nvSpPr>
        <p:spPr>
          <a:xfrm>
            <a:off x="6543675" y="274638"/>
            <a:ext cx="1971675" cy="43576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CF35FDB-1D9C-6149-BA43-AD3C2322A4B8}"/>
              </a:ext>
            </a:extLst>
          </p:cNvPr>
          <p:cNvSpPr>
            <a:spLocks noGrp="1"/>
          </p:cNvSpPr>
          <p:nvPr>
            <p:ph type="body" orient="vert" idx="1"/>
          </p:nvPr>
        </p:nvSpPr>
        <p:spPr>
          <a:xfrm>
            <a:off x="628650" y="274638"/>
            <a:ext cx="5762625" cy="435768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58D618-C845-CD46-84EA-D3699F99D072}"/>
              </a:ext>
            </a:extLst>
          </p:cNvPr>
          <p:cNvSpPr>
            <a:spLocks noGrp="1"/>
          </p:cNvSpPr>
          <p:nvPr>
            <p:ph type="dt" sz="half" idx="10"/>
          </p:nvPr>
        </p:nvSpPr>
        <p:spPr/>
        <p:txBody>
          <a:bodyPr/>
          <a:lstStyle/>
          <a:p>
            <a:fld id="{869EC257-2ECE-4643-A31B-F716DD0FB20E}" type="datetimeFigureOut">
              <a:rPr lang="en-US" smtClean="0"/>
              <a:t>3/20/18</a:t>
            </a:fld>
            <a:endParaRPr lang="en-US"/>
          </a:p>
        </p:txBody>
      </p:sp>
      <p:sp>
        <p:nvSpPr>
          <p:cNvPr id="5" name="Footer Placeholder 4">
            <a:extLst>
              <a:ext uri="{FF2B5EF4-FFF2-40B4-BE49-F238E27FC236}">
                <a16:creationId xmlns:a16="http://schemas.microsoft.com/office/drawing/2014/main" id="{3E10C143-82A2-A34F-86D1-0C8C40E35A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E84EB7-8926-FE4B-9972-3757DE5D652B}"/>
              </a:ext>
            </a:extLst>
          </p:cNvPr>
          <p:cNvSpPr>
            <a:spLocks noGrp="1"/>
          </p:cNvSpPr>
          <p:nvPr>
            <p:ph type="sldNum" sz="quarter" idx="12"/>
          </p:nvPr>
        </p:nvSpPr>
        <p:spPr/>
        <p:txBody>
          <a:bodyPr/>
          <a:lstStyle/>
          <a:p>
            <a:fld id="{DE48B631-9880-9548-9AB5-C82A84EA7CEC}" type="slidenum">
              <a:rPr lang="en-US" smtClean="0"/>
              <a:t>‹#›</a:t>
            </a:fld>
            <a:endParaRPr lang="en-US"/>
          </a:p>
        </p:txBody>
      </p:sp>
    </p:spTree>
    <p:extLst>
      <p:ext uri="{BB962C8B-B14F-4D97-AF65-F5344CB8AC3E}">
        <p14:creationId xmlns:p14="http://schemas.microsoft.com/office/powerpoint/2010/main" val="14916130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gue">
    <p:spTree>
      <p:nvGrpSpPr>
        <p:cNvPr id="1" name=""/>
        <p:cNvGrpSpPr/>
        <p:nvPr/>
      </p:nvGrpSpPr>
      <p:grpSpPr>
        <a:xfrm>
          <a:off x="0" y="0"/>
          <a:ext cx="0" cy="0"/>
          <a:chOff x="0" y="0"/>
          <a:chExt cx="0" cy="0"/>
        </a:xfrm>
      </p:grpSpPr>
      <p:sp>
        <p:nvSpPr>
          <p:cNvPr id="3" name="Rectangle 3"/>
          <p:cNvSpPr>
            <a:spLocks noChangeArrowheads="1"/>
          </p:cNvSpPr>
          <p:nvPr/>
        </p:nvSpPr>
        <p:spPr bwMode="white">
          <a:xfrm>
            <a:off x="0" y="0"/>
            <a:ext cx="9144000" cy="133350"/>
          </a:xfrm>
          <a:prstGeom prst="rect">
            <a:avLst/>
          </a:prstGeom>
          <a:solidFill>
            <a:schemeClr val="bg2"/>
          </a:solidFill>
          <a:ln>
            <a:noFill/>
          </a:ln>
          <a:extLst>
            <a:ext uri="{91240B29-F687-4F45-9708-019B960494DF}">
              <a14:hiddenLine xmlns:a14="http://schemas.microsoft.com/office/drawing/2010/main" w="25400">
                <a:solidFill>
                  <a:srgbClr val="000000"/>
                </a:solidFill>
                <a:miter lim="800000"/>
                <a:headEnd/>
                <a:tailEnd/>
              </a14:hiddenLine>
            </a:ext>
          </a:extLst>
        </p:spPr>
        <p:txBody>
          <a:bodyPr wrap="none" lIns="68571" tIns="34286" rIns="68571" bIns="34286" anchor="ctr"/>
          <a:lstStyle/>
          <a:p>
            <a:endParaRPr lang="en-US"/>
          </a:p>
        </p:txBody>
      </p:sp>
      <p:sp>
        <p:nvSpPr>
          <p:cNvPr id="4" name="Rectangle 6"/>
          <p:cNvSpPr>
            <a:spLocks noChangeArrowheads="1"/>
          </p:cNvSpPr>
          <p:nvPr/>
        </p:nvSpPr>
        <p:spPr bwMode="hidden">
          <a:xfrm>
            <a:off x="0" y="0"/>
            <a:ext cx="9144000" cy="133350"/>
          </a:xfrm>
          <a:prstGeom prst="rect">
            <a:avLst/>
          </a:prstGeom>
          <a:solidFill>
            <a:schemeClr val="bg2"/>
          </a:solidFill>
          <a:ln>
            <a:noFill/>
          </a:ln>
          <a:extLst>
            <a:ext uri="{91240B29-F687-4F45-9708-019B960494DF}">
              <a14:hiddenLine xmlns:a14="http://schemas.microsoft.com/office/drawing/2010/main" w="25400">
                <a:solidFill>
                  <a:srgbClr val="000000"/>
                </a:solidFill>
                <a:miter lim="800000"/>
                <a:headEnd/>
                <a:tailEnd/>
              </a14:hiddenLine>
            </a:ext>
          </a:extLst>
        </p:spPr>
        <p:txBody>
          <a:bodyPr wrap="none" lIns="68571" tIns="34286" rIns="68571" bIns="34286" anchor="ctr"/>
          <a:lstStyle/>
          <a:p>
            <a:endParaRPr lang="en-US"/>
          </a:p>
        </p:txBody>
      </p:sp>
      <p:sp>
        <p:nvSpPr>
          <p:cNvPr id="7" name="Title 1"/>
          <p:cNvSpPr>
            <a:spLocks noGrp="1"/>
          </p:cNvSpPr>
          <p:nvPr>
            <p:ph type="ctrTitle" hasCustomPrompt="1"/>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rgbClr val="3E6BB4"/>
                </a:solidFill>
                <a:latin typeface="+mj-lt"/>
                <a:cs typeface="CiscoSans Thin"/>
              </a:defRPr>
            </a:lvl1pPr>
          </a:lstStyle>
          <a:p>
            <a:r>
              <a:rPr lang="en-GB" dirty="0"/>
              <a:t>Section Title Goes Here</a:t>
            </a:r>
            <a:endParaRPr lang="en-US" dirty="0"/>
          </a:p>
        </p:txBody>
      </p:sp>
    </p:spTree>
    <p:extLst>
      <p:ext uri="{BB962C8B-B14F-4D97-AF65-F5344CB8AC3E}">
        <p14:creationId xmlns:p14="http://schemas.microsoft.com/office/powerpoint/2010/main" val="3712191514"/>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ulti_Slide">
    <p:spTree>
      <p:nvGrpSpPr>
        <p:cNvPr id="1" name=""/>
        <p:cNvGrpSpPr/>
        <p:nvPr/>
      </p:nvGrpSpPr>
      <p:grpSpPr>
        <a:xfrm>
          <a:off x="0" y="0"/>
          <a:ext cx="0" cy="0"/>
          <a:chOff x="0" y="0"/>
          <a:chExt cx="0" cy="0"/>
        </a:xfrm>
      </p:grpSpPr>
      <p:sp>
        <p:nvSpPr>
          <p:cNvPr id="5" name="Content Placeholder 2"/>
          <p:cNvSpPr>
            <a:spLocks noGrp="1"/>
          </p:cNvSpPr>
          <p:nvPr>
            <p:ph idx="1" hasCustomPrompt="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tx1"/>
                </a:solidFill>
                <a:latin typeface="+mn-lt"/>
                <a:cs typeface="CiscoSans ExtraLight"/>
              </a:defRPr>
            </a:lvl1pPr>
          </a:lstStyle>
          <a:p>
            <a:pPr lvl="0"/>
            <a:r>
              <a:rPr lang="en-GB" dirty="0"/>
              <a:t>Click to edit text</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dirty="0"/>
              <a:t>Click to edit Master title style</a:t>
            </a:r>
            <a:endParaRPr lang="en-GB" dirty="0"/>
          </a:p>
        </p:txBody>
      </p:sp>
    </p:spTree>
    <p:extLst>
      <p:ext uri="{BB962C8B-B14F-4D97-AF65-F5344CB8AC3E}">
        <p14:creationId xmlns:p14="http://schemas.microsoft.com/office/powerpoint/2010/main" val="3749167052"/>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llet Slide With Titl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37766" y="1347788"/>
            <a:ext cx="8345488" cy="3168210"/>
          </a:xfrm>
          <a:prstGeom prst="rect">
            <a:avLst/>
          </a:prstGeom>
        </p:spPr>
        <p:txBody>
          <a:bodyPr lIns="91420" tIns="45710" rIns="91420" bIns="45710">
            <a:noAutofit/>
          </a:bodyPr>
          <a:lstStyle>
            <a:lvl1pPr marL="280928" indent="-223792">
              <a:lnSpc>
                <a:spcPct val="95000"/>
              </a:lnSpc>
              <a:spcBef>
                <a:spcPts val="1110"/>
              </a:spcBef>
              <a:buClr>
                <a:schemeClr val="tx1"/>
              </a:buClr>
              <a:buSzPct val="80000"/>
              <a:buFont typeface="Arial"/>
              <a:buChar char="•"/>
              <a:defRPr sz="3700" b="0" i="0">
                <a:solidFill>
                  <a:srgbClr val="676767"/>
                </a:solidFill>
                <a:latin typeface="+mn-lt"/>
                <a:cs typeface="CiscoSans ExtraLight"/>
              </a:defRPr>
            </a:lvl1pPr>
            <a:lvl2pPr marL="507895" indent="-215855">
              <a:lnSpc>
                <a:spcPct val="95000"/>
              </a:lnSpc>
              <a:spcBef>
                <a:spcPts val="450"/>
              </a:spcBef>
              <a:buClr>
                <a:schemeClr val="tx1"/>
              </a:buClr>
              <a:buSzPct val="80000"/>
              <a:buFont typeface="Arial"/>
              <a:buChar char="•"/>
              <a:defRPr sz="1800" b="0" i="0">
                <a:solidFill>
                  <a:srgbClr val="676767"/>
                </a:solidFill>
                <a:latin typeface="+mn-lt"/>
                <a:cs typeface="CiscoSans ExtraLight"/>
              </a:defRPr>
            </a:lvl2pPr>
            <a:lvl3pPr marL="747558" indent="-171415">
              <a:buClr>
                <a:schemeClr val="tx1"/>
              </a:buClr>
              <a:buSzPct val="80000"/>
              <a:buFont typeface="Arial"/>
              <a:buChar char="•"/>
              <a:defRPr sz="1600" b="0" i="0">
                <a:solidFill>
                  <a:srgbClr val="676767"/>
                </a:solidFill>
                <a:latin typeface="+mn-lt"/>
                <a:cs typeface="CiscoSans ExtraLight"/>
              </a:defRPr>
            </a:lvl3pPr>
            <a:lvl4pPr marL="911035" indent="-171415">
              <a:buClr>
                <a:schemeClr val="tx1"/>
              </a:buClr>
              <a:buSzPct val="80000"/>
              <a:buFont typeface="Arial"/>
              <a:buChar char="•"/>
              <a:defRPr sz="1400" b="0" i="0">
                <a:solidFill>
                  <a:srgbClr val="676767"/>
                </a:solidFill>
                <a:latin typeface="+mn-lt"/>
                <a:cs typeface="CiscoSans ExtraLight"/>
              </a:defRPr>
            </a:lvl4pPr>
            <a:lvl5pPr marL="1082450" indent="-168240">
              <a:buClr>
                <a:schemeClr val="tx1"/>
              </a:buClr>
              <a:buSzPct val="80000"/>
              <a:buFont typeface="Arial"/>
              <a:buChar char="•"/>
              <a:defRPr sz="1200" b="0" i="0">
                <a:solidFill>
                  <a:srgbClr val="676767"/>
                </a:solidFill>
                <a:latin typeface="+mn-lt"/>
                <a:cs typeface="CiscoSans ExtraLight"/>
              </a:defRPr>
            </a:lvl5pPr>
          </a:lstStyle>
          <a:p>
            <a:pPr lvl="0"/>
            <a:r>
              <a:rPr lang="en-GB" dirty="0"/>
              <a:t>Click to edit text</a:t>
            </a:r>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dirty="0"/>
              <a:t>Click to edit Master title style</a:t>
            </a:r>
            <a:endParaRPr lang="en-GB" dirty="0"/>
          </a:p>
        </p:txBody>
      </p:sp>
    </p:spTree>
    <p:extLst>
      <p:ext uri="{BB962C8B-B14F-4D97-AF65-F5344CB8AC3E}">
        <p14:creationId xmlns:p14="http://schemas.microsoft.com/office/powerpoint/2010/main" val="78301120"/>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Slide With Title">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437766" y="1347788"/>
            <a:ext cx="8345488" cy="3168210"/>
          </a:xfrm>
          <a:prstGeom prst="rect">
            <a:avLst/>
          </a:prstGeom>
        </p:spPr>
        <p:txBody>
          <a:bodyPr lIns="91420" tIns="45710" rIns="91420" bIns="45710">
            <a:noAutofit/>
          </a:bodyPr>
          <a:lstStyle>
            <a:lvl1pPr marL="57136" indent="0">
              <a:lnSpc>
                <a:spcPct val="95000"/>
              </a:lnSpc>
              <a:spcBef>
                <a:spcPts val="1110"/>
              </a:spcBef>
              <a:buClr>
                <a:schemeClr val="tx1"/>
              </a:buClr>
              <a:buSzPct val="80000"/>
              <a:buFont typeface="Arial"/>
              <a:buNone/>
              <a:defRPr sz="3700" b="0" i="0">
                <a:solidFill>
                  <a:srgbClr val="676767"/>
                </a:solidFill>
                <a:latin typeface="+mn-lt"/>
                <a:cs typeface="CiscoSans ExtraLight"/>
              </a:defRPr>
            </a:lvl1pPr>
            <a:lvl2pPr marL="292040" indent="0">
              <a:lnSpc>
                <a:spcPct val="95000"/>
              </a:lnSpc>
              <a:spcBef>
                <a:spcPts val="450"/>
              </a:spcBef>
              <a:buClr>
                <a:schemeClr val="tx1"/>
              </a:buClr>
              <a:buSzPct val="80000"/>
              <a:buFont typeface="Arial"/>
              <a:buNone/>
              <a:defRPr sz="1800" b="0" i="0">
                <a:solidFill>
                  <a:srgbClr val="676767"/>
                </a:solidFill>
                <a:latin typeface="+mn-lt"/>
                <a:cs typeface="CiscoSans ExtraLight"/>
              </a:defRPr>
            </a:lvl2pPr>
            <a:lvl3pPr marL="576143" indent="0">
              <a:buClr>
                <a:schemeClr val="tx1"/>
              </a:buClr>
              <a:buSzPct val="80000"/>
              <a:buFont typeface="Arial"/>
              <a:buNone/>
              <a:defRPr sz="1600" b="0" i="0">
                <a:solidFill>
                  <a:srgbClr val="676767"/>
                </a:solidFill>
                <a:latin typeface="+mn-lt"/>
                <a:cs typeface="CiscoSans ExtraLight"/>
              </a:defRPr>
            </a:lvl3pPr>
            <a:lvl4pPr marL="739620" indent="0">
              <a:buClr>
                <a:schemeClr val="tx1"/>
              </a:buClr>
              <a:buSzPct val="80000"/>
              <a:buFont typeface="Arial"/>
              <a:buNone/>
              <a:defRPr sz="1400" b="0" i="0">
                <a:solidFill>
                  <a:srgbClr val="676767"/>
                </a:solidFill>
                <a:latin typeface="+mn-lt"/>
                <a:cs typeface="CiscoSans ExtraLight"/>
              </a:defRPr>
            </a:lvl4pPr>
            <a:lvl5pPr marL="914210" indent="0">
              <a:buClr>
                <a:schemeClr val="tx1"/>
              </a:buClr>
              <a:buSzPct val="80000"/>
              <a:buFont typeface="Arial"/>
              <a:buNone/>
              <a:defRPr sz="1200" b="0" i="0">
                <a:solidFill>
                  <a:srgbClr val="676767"/>
                </a:solidFill>
                <a:latin typeface="+mn-lt"/>
                <a:cs typeface="CiscoSans ExtraLight"/>
              </a:defRPr>
            </a:lvl5pPr>
          </a:lstStyle>
          <a:p>
            <a:pPr lvl="0"/>
            <a:r>
              <a:rPr lang="en-GB" dirty="0"/>
              <a:t>Click to edit Text</a:t>
            </a:r>
          </a:p>
        </p:txBody>
      </p:sp>
      <p:sp>
        <p:nvSpPr>
          <p:cNvPr id="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US" dirty="0"/>
              <a:t>Click to edit Master title style</a:t>
            </a:r>
            <a:endParaRPr lang="en-GB" dirty="0"/>
          </a:p>
        </p:txBody>
      </p:sp>
    </p:spTree>
    <p:extLst>
      <p:ext uri="{BB962C8B-B14F-4D97-AF65-F5344CB8AC3E}">
        <p14:creationId xmlns:p14="http://schemas.microsoft.com/office/powerpoint/2010/main" val="3914425567"/>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7.xml"/><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2.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24" tIns="45712" rIns="91424" bIns="45712" numCol="1" anchor="ctr" anchorCtr="0" compatLnSpc="1">
            <a:prstTxWarp prst="textNoShape">
              <a:avLst/>
            </a:prstTxWarp>
          </a:bodyPr>
          <a:lstStyle/>
          <a:p>
            <a:pPr lvl="0"/>
            <a:r>
              <a:rPr lang="en-GB" dirty="0"/>
              <a:t>Title Goes Here</a:t>
            </a:r>
          </a:p>
        </p:txBody>
      </p:sp>
      <p:sp>
        <p:nvSpPr>
          <p:cNvPr id="11" name="Rectangle 7"/>
          <p:cNvSpPr>
            <a:spLocks noChangeArrowheads="1"/>
          </p:cNvSpPr>
          <p:nvPr userDrawn="1"/>
        </p:nvSpPr>
        <p:spPr bwMode="ltGray">
          <a:xfrm>
            <a:off x="8564302" y="4767444"/>
            <a:ext cx="218952" cy="154518"/>
          </a:xfrm>
          <a:prstGeom prst="rect">
            <a:avLst/>
          </a:prstGeom>
          <a:noFill/>
          <a:ln w="9525" algn="ctr">
            <a:noFill/>
            <a:miter lim="800000"/>
            <a:headEnd/>
            <a:tailEnd/>
          </a:ln>
          <a:effectLst/>
        </p:spPr>
        <p:txBody>
          <a:bodyPr wrap="none" lIns="61586" tIns="30792" rIns="61586" bIns="30792" anchor="b">
            <a:spAutoFit/>
          </a:bodyPr>
          <a:lstStyle/>
          <a:p>
            <a:pPr algn="r" defTabSz="610744" fontAlgn="auto">
              <a:spcBef>
                <a:spcPts val="0"/>
              </a:spcBef>
              <a:spcAft>
                <a:spcPts val="0"/>
              </a:spcAft>
              <a:defRPr/>
            </a:pPr>
            <a:fld id="{4ABDCABE-3F10-B64C-92F1-862014417034}" type="slidenum">
              <a:rPr lang="en-US" sz="600">
                <a:solidFill>
                  <a:srgbClr val="000000">
                    <a:alpha val="25000"/>
                  </a:srgbClr>
                </a:solidFill>
                <a:latin typeface="+mn-lt"/>
                <a:ea typeface="+mn-ea"/>
                <a:cs typeface="CiscoSans Thin"/>
              </a:rPr>
              <a:pPr algn="r" defTabSz="610744" fontAlgn="auto">
                <a:spcBef>
                  <a:spcPts val="0"/>
                </a:spcBef>
                <a:spcAft>
                  <a:spcPts val="0"/>
                </a:spcAft>
                <a:defRPr/>
              </a:pPr>
              <a:t>‹#›</a:t>
            </a:fld>
            <a:endParaRPr lang="en-US" sz="600" dirty="0">
              <a:solidFill>
                <a:srgbClr val="000000">
                  <a:alpha val="25000"/>
                </a:srgbClr>
              </a:solidFill>
              <a:latin typeface="+mn-lt"/>
              <a:ea typeface="+mn-ea"/>
              <a:cs typeface="CiscoSans Thin"/>
            </a:endParaRPr>
          </a:p>
        </p:txBody>
      </p:sp>
      <p:sp>
        <p:nvSpPr>
          <p:cNvPr id="12" name="Rectangle 4"/>
          <p:cNvSpPr>
            <a:spLocks noChangeArrowheads="1"/>
          </p:cNvSpPr>
          <p:nvPr userDrawn="1"/>
        </p:nvSpPr>
        <p:spPr bwMode="ltGray">
          <a:xfrm>
            <a:off x="5303885" y="4766190"/>
            <a:ext cx="3270774" cy="154518"/>
          </a:xfrm>
          <a:prstGeom prst="rect">
            <a:avLst/>
          </a:prstGeom>
          <a:noFill/>
          <a:ln w="9525">
            <a:noFill/>
            <a:miter lim="800000"/>
            <a:headEnd/>
            <a:tailEnd/>
          </a:ln>
          <a:effectLst/>
        </p:spPr>
        <p:txBody>
          <a:bodyPr wrap="square" lIns="61586" tIns="30792" rIns="61586" bIns="30792" anchor="b">
            <a:spAutoFit/>
          </a:bodyPr>
          <a:lstStyle/>
          <a:p>
            <a:pPr defTabSz="610744" fontAlgn="auto">
              <a:spcBef>
                <a:spcPts val="0"/>
              </a:spcBef>
              <a:spcAft>
                <a:spcPts val="0"/>
              </a:spcAft>
              <a:defRPr/>
            </a:pPr>
            <a:r>
              <a:rPr lang="en-US" sz="600" dirty="0">
                <a:solidFill>
                  <a:srgbClr val="000000">
                    <a:alpha val="25000"/>
                  </a:srgbClr>
                </a:solidFill>
                <a:latin typeface="+mn-lt"/>
                <a:ea typeface="+mn-ea"/>
                <a:cs typeface="CiscoSans Thin"/>
              </a:rPr>
              <a:t>C97-735991-00 © 2016  Cisco and/or its affiliates. All rights reserved.   Cisco Confidential</a:t>
            </a:r>
          </a:p>
        </p:txBody>
      </p:sp>
      <p:pic>
        <p:nvPicPr>
          <p:cNvPr id="13" name="Picture 2"/>
          <p:cNvPicPr>
            <a:picLocks noChangeAspect="1" noChangeArrowheads="1"/>
          </p:cNvPicPr>
          <p:nvPr userDrawn="1"/>
        </p:nvPicPr>
        <p:blipFill>
          <a:blip r:embed="rId41">
            <a:extLst>
              <a:ext uri="{28A0092B-C50C-407E-A947-70E740481C1C}">
                <a14:useLocalDpi xmlns:a14="http://schemas.microsoft.com/office/drawing/2010/main" val="0"/>
              </a:ext>
            </a:extLst>
          </a:blip>
          <a:stretch>
            <a:fillRect/>
          </a:stretch>
        </p:blipFill>
        <p:spPr bwMode="auto">
          <a:xfrm>
            <a:off x="474175" y="4684835"/>
            <a:ext cx="431312" cy="235873"/>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874" r:id="rId1"/>
    <p:sldLayoutId id="2147483922" r:id="rId2"/>
    <p:sldLayoutId id="2147483924" r:id="rId3"/>
    <p:sldLayoutId id="2147483875" r:id="rId4"/>
    <p:sldLayoutId id="2147483877" r:id="rId5"/>
    <p:sldLayoutId id="2147483876" r:id="rId6"/>
    <p:sldLayoutId id="2147483878" r:id="rId7"/>
    <p:sldLayoutId id="2147483881" r:id="rId8"/>
    <p:sldLayoutId id="2147483880" r:id="rId9"/>
    <p:sldLayoutId id="2147483905" r:id="rId10"/>
    <p:sldLayoutId id="2147483906" r:id="rId11"/>
    <p:sldLayoutId id="2147483879" r:id="rId12"/>
    <p:sldLayoutId id="2147483883" r:id="rId13"/>
    <p:sldLayoutId id="2147483886" r:id="rId14"/>
    <p:sldLayoutId id="2147483887" r:id="rId15"/>
    <p:sldLayoutId id="2147483884" r:id="rId16"/>
    <p:sldLayoutId id="2147483885" r:id="rId17"/>
    <p:sldLayoutId id="2147483925" r:id="rId18"/>
    <p:sldLayoutId id="2147483907" r:id="rId19"/>
    <p:sldLayoutId id="2147483889" r:id="rId20"/>
    <p:sldLayoutId id="2147483890" r:id="rId21"/>
    <p:sldLayoutId id="2147483891" r:id="rId22"/>
    <p:sldLayoutId id="2147483892" r:id="rId23"/>
    <p:sldLayoutId id="2147483893" r:id="rId24"/>
    <p:sldLayoutId id="2147483917" r:id="rId25"/>
    <p:sldLayoutId id="2147483918" r:id="rId26"/>
    <p:sldLayoutId id="2147483895" r:id="rId27"/>
    <p:sldLayoutId id="2147483871" r:id="rId28"/>
    <p:sldLayoutId id="2147483898" r:id="rId29"/>
    <p:sldLayoutId id="2147483908" r:id="rId30"/>
    <p:sldLayoutId id="2147483909" r:id="rId31"/>
    <p:sldLayoutId id="2147483910" r:id="rId32"/>
    <p:sldLayoutId id="2147483911" r:id="rId33"/>
    <p:sldLayoutId id="2147483914" r:id="rId34"/>
    <p:sldLayoutId id="2147483896" r:id="rId35"/>
    <p:sldLayoutId id="2147483912" r:id="rId36"/>
    <p:sldLayoutId id="2147483913" r:id="rId37"/>
    <p:sldLayoutId id="2147483897" r:id="rId38"/>
    <p:sldLayoutId id="2147483923" r:id="rId39"/>
  </p:sldLayoutIdLst>
  <p:transition spd="slow">
    <p:wipe/>
  </p:transition>
  <p:txStyles>
    <p:titleStyle>
      <a:lvl1pPr algn="l" defTabSz="684213" rtl="0" eaLnBrk="1" fontAlgn="base" hangingPunct="1">
        <a:lnSpc>
          <a:spcPct val="80000"/>
        </a:lnSpc>
        <a:spcBef>
          <a:spcPct val="0"/>
        </a:spcBef>
        <a:spcAft>
          <a:spcPct val="0"/>
        </a:spcAft>
        <a:defRPr lang="en-US" sz="2800" kern="1200" dirty="0">
          <a:solidFill>
            <a:srgbClr val="676767"/>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3A716A-18D5-574C-9632-04D52138AB40}"/>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81D3884-AD39-904D-A820-04462834EE73}"/>
              </a:ext>
            </a:extLst>
          </p:cNvPr>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6E40262-CF82-BF45-A0E7-D9E1BE31F371}"/>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869EC257-2ECE-4643-A31B-F716DD0FB20E}" type="datetimeFigureOut">
              <a:rPr lang="en-US" smtClean="0"/>
              <a:t>3/20/18</a:t>
            </a:fld>
            <a:endParaRPr lang="en-US"/>
          </a:p>
        </p:txBody>
      </p:sp>
      <p:sp>
        <p:nvSpPr>
          <p:cNvPr id="5" name="Footer Placeholder 4">
            <a:extLst>
              <a:ext uri="{FF2B5EF4-FFF2-40B4-BE49-F238E27FC236}">
                <a16:creationId xmlns:a16="http://schemas.microsoft.com/office/drawing/2014/main" id="{1B119363-5EA5-B84A-AFCF-BEA1F7CF4256}"/>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C3AE08A-5982-0347-A528-8EEB62A34533}"/>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DE48B631-9880-9548-9AB5-C82A84EA7CEC}" type="slidenum">
              <a:rPr lang="en-US" smtClean="0"/>
              <a:t>‹#›</a:t>
            </a:fld>
            <a:endParaRPr lang="en-US"/>
          </a:p>
        </p:txBody>
      </p:sp>
    </p:spTree>
    <p:extLst>
      <p:ext uri="{BB962C8B-B14F-4D97-AF65-F5344CB8AC3E}">
        <p14:creationId xmlns:p14="http://schemas.microsoft.com/office/powerpoint/2010/main" val="2578743419"/>
      </p:ext>
    </p:extLst>
  </p:cSld>
  <p:clrMap bg1="lt1" tx1="dk1" bg2="lt2" tx2="dk2" accent1="accent1" accent2="accent2" accent3="accent3" accent4="accent4" accent5="accent5" accent6="accent6" hlink="hlink" folHlink="folHlink"/>
  <p:sldLayoutIdLst>
    <p:sldLayoutId id="2147483927" r:id="rId1"/>
    <p:sldLayoutId id="2147483928" r:id="rId2"/>
    <p:sldLayoutId id="2147483929" r:id="rId3"/>
    <p:sldLayoutId id="2147483930" r:id="rId4"/>
    <p:sldLayoutId id="2147483931" r:id="rId5"/>
    <p:sldLayoutId id="2147483932" r:id="rId6"/>
    <p:sldLayoutId id="2147483933" r:id="rId7"/>
    <p:sldLayoutId id="2147483934" r:id="rId8"/>
    <p:sldLayoutId id="2147483935" r:id="rId9"/>
    <p:sldLayoutId id="2147483936" r:id="rId10"/>
    <p:sldLayoutId id="214748393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10.jp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7.xml"/><Relationship Id="rId6" Type="http://schemas.openxmlformats.org/officeDocument/2006/relationships/image" Target="../media/image13.jpg"/><Relationship Id="rId5" Type="http://schemas.openxmlformats.org/officeDocument/2006/relationships/image" Target="../media/image12.jpg"/><Relationship Id="rId10" Type="http://schemas.openxmlformats.org/officeDocument/2006/relationships/image" Target="../media/image16.jpg"/><Relationship Id="rId4" Type="http://schemas.openxmlformats.org/officeDocument/2006/relationships/image" Target="../media/image11.png"/><Relationship Id="rId9" Type="http://schemas.openxmlformats.org/officeDocument/2006/relationships/image" Target="../media/image15.jpg"/></Relationships>
</file>

<file path=ppt/slides/_rels/slide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5.xml"/><Relationship Id="rId1" Type="http://schemas.openxmlformats.org/officeDocument/2006/relationships/slideLayout" Target="../slideLayouts/slideLayout1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6.xml"/><Relationship Id="rId1" Type="http://schemas.openxmlformats.org/officeDocument/2006/relationships/slideLayout" Target="../slideLayouts/slideLayout2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6D35A49-0D47-A740-88B4-42E148E5F893}"/>
              </a:ext>
            </a:extLst>
          </p:cNvPr>
          <p:cNvPicPr>
            <a:picLocks noChangeAspect="1"/>
          </p:cNvPicPr>
          <p:nvPr/>
        </p:nvPicPr>
        <p:blipFill rotWithShape="1">
          <a:blip r:embed="rId3"/>
          <a:srcRect t="4687" r="-438"/>
          <a:stretch/>
        </p:blipFill>
        <p:spPr>
          <a:xfrm>
            <a:off x="0" y="-3743"/>
            <a:ext cx="9217572" cy="5784850"/>
          </a:xfrm>
          <a:prstGeom prst="rect">
            <a:avLst/>
          </a:prstGeom>
        </p:spPr>
      </p:pic>
      <p:sp>
        <p:nvSpPr>
          <p:cNvPr id="6" name="Text Placeholder 5"/>
          <p:cNvSpPr>
            <a:spLocks noGrp="1"/>
          </p:cNvSpPr>
          <p:nvPr>
            <p:ph type="body" sz="quarter" idx="12"/>
          </p:nvPr>
        </p:nvSpPr>
        <p:spPr>
          <a:xfrm>
            <a:off x="68663" y="4124625"/>
            <a:ext cx="8296421" cy="288131"/>
          </a:xfrm>
        </p:spPr>
        <p:txBody>
          <a:bodyPr/>
          <a:lstStyle/>
          <a:p>
            <a:r>
              <a:rPr lang="en-US" b="1" dirty="0">
                <a:solidFill>
                  <a:schemeClr val="bg1"/>
                </a:solidFill>
                <a:latin typeface="+mj-lt"/>
              </a:rPr>
              <a:t>March 2018</a:t>
            </a:r>
          </a:p>
        </p:txBody>
      </p:sp>
      <p:sp>
        <p:nvSpPr>
          <p:cNvPr id="10" name="Title 1"/>
          <p:cNvSpPr>
            <a:spLocks noGrp="1"/>
          </p:cNvSpPr>
          <p:nvPr>
            <p:ph type="ctrTitle"/>
          </p:nvPr>
        </p:nvSpPr>
        <p:spPr>
          <a:xfrm>
            <a:off x="1588654" y="397608"/>
            <a:ext cx="6776431" cy="1658677"/>
          </a:xfrm>
        </p:spPr>
        <p:txBody>
          <a:bodyPr/>
          <a:lstStyle/>
          <a:p>
            <a:r>
              <a:rPr lang="en-US" sz="4000" b="1" dirty="0">
                <a:solidFill>
                  <a:schemeClr val="bg1"/>
                </a:solidFill>
              </a:rPr>
              <a:t>TriangleRelo Team Project Review</a:t>
            </a:r>
            <a:br>
              <a:rPr lang="en-US" sz="4000" b="1" dirty="0"/>
            </a:br>
            <a:br>
              <a:rPr lang="en-US" sz="4000" dirty="0"/>
            </a:br>
            <a:endParaRPr lang="en-US" sz="2400" dirty="0"/>
          </a:p>
        </p:txBody>
      </p:sp>
      <p:pic>
        <p:nvPicPr>
          <p:cNvPr id="1026" name="Picture 2" descr="Image result for unc coding bootcamp"/>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1827" y="153252"/>
            <a:ext cx="1073150"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Text Placeholder 11"/>
          <p:cNvSpPr>
            <a:spLocks noGrp="1"/>
          </p:cNvSpPr>
          <p:nvPr>
            <p:ph type="body" sz="quarter" idx="11"/>
          </p:nvPr>
        </p:nvSpPr>
        <p:spPr>
          <a:xfrm>
            <a:off x="253856" y="985102"/>
            <a:ext cx="8296421" cy="288131"/>
          </a:xfrm>
        </p:spPr>
        <p:txBody>
          <a:bodyPr/>
          <a:lstStyle/>
          <a:p>
            <a:r>
              <a:rPr lang="en-US" sz="1200" dirty="0">
                <a:solidFill>
                  <a:schemeClr val="bg1"/>
                </a:solidFill>
                <a:latin typeface="+mj-lt"/>
              </a:rPr>
              <a:t> </a:t>
            </a:r>
            <a:r>
              <a:rPr lang="en-US" b="1" dirty="0">
                <a:solidFill>
                  <a:schemeClr val="bg2"/>
                </a:solidFill>
                <a:latin typeface="+mj-lt"/>
              </a:rPr>
              <a:t>Developers</a:t>
            </a:r>
            <a:r>
              <a:rPr lang="en-US" dirty="0">
                <a:solidFill>
                  <a:schemeClr val="bg1"/>
                </a:solidFill>
                <a:latin typeface="+mj-lt"/>
              </a:rPr>
              <a:t>:</a:t>
            </a:r>
            <a:endParaRPr lang="en-US" sz="1200" dirty="0">
              <a:solidFill>
                <a:schemeClr val="bg1"/>
              </a:solidFill>
              <a:latin typeface="+mj-lt"/>
            </a:endParaRPr>
          </a:p>
        </p:txBody>
      </p:sp>
      <p:sp>
        <p:nvSpPr>
          <p:cNvPr id="11" name="Subtitle 10"/>
          <p:cNvSpPr>
            <a:spLocks noGrp="1"/>
          </p:cNvSpPr>
          <p:nvPr>
            <p:ph type="subTitle" idx="1"/>
          </p:nvPr>
        </p:nvSpPr>
        <p:spPr>
          <a:xfrm>
            <a:off x="321827" y="1284465"/>
            <a:ext cx="8296421" cy="288131"/>
          </a:xfrm>
        </p:spPr>
        <p:txBody>
          <a:bodyPr/>
          <a:lstStyle/>
          <a:p>
            <a:r>
              <a:rPr lang="en-US" b="1" dirty="0">
                <a:solidFill>
                  <a:schemeClr val="bg1"/>
                </a:solidFill>
                <a:latin typeface="+mj-lt"/>
              </a:rPr>
              <a:t>Steve Hulme, Joshua Gomez, Logan Sawyer, Michael Ashe, and Derek Johnson</a:t>
            </a:r>
          </a:p>
        </p:txBody>
      </p:sp>
      <p:pic>
        <p:nvPicPr>
          <p:cNvPr id="7" name="Picture 6">
            <a:extLst>
              <a:ext uri="{FF2B5EF4-FFF2-40B4-BE49-F238E27FC236}">
                <a16:creationId xmlns:a16="http://schemas.microsoft.com/office/drawing/2014/main" id="{BC2E1C88-CAC2-594E-B3D5-8B81EAAD088B}"/>
              </a:ext>
            </a:extLst>
          </p:cNvPr>
          <p:cNvPicPr>
            <a:picLocks noChangeAspect="1"/>
          </p:cNvPicPr>
          <p:nvPr/>
        </p:nvPicPr>
        <p:blipFill>
          <a:blip r:embed="rId5"/>
          <a:stretch>
            <a:fillRect/>
          </a:stretch>
        </p:blipFill>
        <p:spPr>
          <a:xfrm>
            <a:off x="0" y="4497219"/>
            <a:ext cx="9144000" cy="646281"/>
          </a:xfrm>
          <a:prstGeom prst="rect">
            <a:avLst/>
          </a:prstGeom>
        </p:spPr>
      </p:pic>
    </p:spTree>
    <p:extLst>
      <p:ext uri="{BB962C8B-B14F-4D97-AF65-F5344CB8AC3E}">
        <p14:creationId xmlns:p14="http://schemas.microsoft.com/office/powerpoint/2010/main" val="3287782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013F4BD5-78C6-A14B-9072-395B5A15F4F2}"/>
              </a:ext>
            </a:extLst>
          </p:cNvPr>
          <p:cNvPicPr>
            <a:picLocks noChangeAspect="1"/>
          </p:cNvPicPr>
          <p:nvPr/>
        </p:nvPicPr>
        <p:blipFill>
          <a:blip r:embed="rId3"/>
          <a:stretch>
            <a:fillRect/>
          </a:stretch>
        </p:blipFill>
        <p:spPr>
          <a:xfrm>
            <a:off x="-15888" y="0"/>
            <a:ext cx="9144000" cy="6096000"/>
          </a:xfrm>
          <a:prstGeom prst="rect">
            <a:avLst/>
          </a:prstGeom>
        </p:spPr>
      </p:pic>
      <p:cxnSp>
        <p:nvCxnSpPr>
          <p:cNvPr id="68" name="Straight Connector 67"/>
          <p:cNvCxnSpPr/>
          <p:nvPr/>
        </p:nvCxnSpPr>
        <p:spPr>
          <a:xfrm>
            <a:off x="5238267" y="1323221"/>
            <a:ext cx="0" cy="936881"/>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sz="3200" b="1" dirty="0">
                <a:solidFill>
                  <a:schemeClr val="bg1"/>
                </a:solidFill>
              </a:rPr>
              <a:t>Agenda</a:t>
            </a:r>
          </a:p>
        </p:txBody>
      </p:sp>
      <p:cxnSp>
        <p:nvCxnSpPr>
          <p:cNvPr id="3" name="Straight Connector 2"/>
          <p:cNvCxnSpPr/>
          <p:nvPr/>
        </p:nvCxnSpPr>
        <p:spPr>
          <a:xfrm>
            <a:off x="5241981" y="1953710"/>
            <a:ext cx="0" cy="936881"/>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5241981" y="2899684"/>
            <a:ext cx="0" cy="936881"/>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5241981" y="3237871"/>
            <a:ext cx="0" cy="936881"/>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cxnSp>
        <p:nvCxnSpPr>
          <p:cNvPr id="6" name="Straight Connector 5"/>
          <p:cNvCxnSpPr>
            <a:endCxn id="27" idx="3"/>
          </p:cNvCxnSpPr>
          <p:nvPr/>
        </p:nvCxnSpPr>
        <p:spPr>
          <a:xfrm>
            <a:off x="5241981" y="4281939"/>
            <a:ext cx="3314" cy="472235"/>
          </a:xfrm>
          <a:prstGeom prst="line">
            <a:avLst/>
          </a:prstGeom>
          <a:ln w="25400">
            <a:solidFill>
              <a:schemeClr val="bg1">
                <a:lumMod val="85000"/>
              </a:schemeClr>
            </a:solidFill>
            <a:prstDash val="solid"/>
            <a:headEnd type="none"/>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1001669" y="1060213"/>
            <a:ext cx="2385340" cy="338554"/>
          </a:xfrm>
          <a:prstGeom prst="rect">
            <a:avLst/>
          </a:prstGeom>
          <a:noFill/>
        </p:spPr>
        <p:txBody>
          <a:bodyPr wrap="square" rtlCol="0">
            <a:spAutoFit/>
          </a:bodyPr>
          <a:lstStyle>
            <a:defPPr>
              <a:defRPr lang="id-ID"/>
            </a:defPPr>
            <a:lvl1pPr algn="r">
              <a:defRPr sz="1200">
                <a:solidFill>
                  <a:srgbClr val="676767"/>
                </a:solidFill>
                <a:latin typeface="+mj-lt"/>
                <a:ea typeface="Roboto" panose="02000000000000000000" pitchFamily="2" charset="0"/>
              </a:defRPr>
            </a:lvl1pPr>
          </a:lstStyle>
          <a:p>
            <a:r>
              <a:rPr lang="en-US" sz="1600" b="1" dirty="0">
                <a:solidFill>
                  <a:schemeClr val="bg1"/>
                </a:solidFill>
              </a:rPr>
              <a:t>Introduction of team</a:t>
            </a:r>
          </a:p>
        </p:txBody>
      </p:sp>
      <p:sp>
        <p:nvSpPr>
          <p:cNvPr id="8" name="Oval 7"/>
          <p:cNvSpPr/>
          <p:nvPr/>
        </p:nvSpPr>
        <p:spPr>
          <a:xfrm>
            <a:off x="5187784" y="1747633"/>
            <a:ext cx="84842" cy="84842"/>
          </a:xfrm>
          <a:prstGeom prst="ellipse">
            <a:avLst/>
          </a:prstGeom>
          <a:solidFill>
            <a:schemeClr val="accent4"/>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j-lt"/>
            </a:endParaRPr>
          </a:p>
        </p:txBody>
      </p:sp>
      <p:cxnSp>
        <p:nvCxnSpPr>
          <p:cNvPr id="9" name="Straight Connector 8"/>
          <p:cNvCxnSpPr/>
          <p:nvPr/>
        </p:nvCxnSpPr>
        <p:spPr>
          <a:xfrm>
            <a:off x="5272626" y="1800943"/>
            <a:ext cx="39356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0" name="Oval 9"/>
          <p:cNvSpPr/>
          <p:nvPr/>
        </p:nvSpPr>
        <p:spPr>
          <a:xfrm>
            <a:off x="5157139" y="2255915"/>
            <a:ext cx="84842" cy="84842"/>
          </a:xfrm>
          <a:prstGeom prst="ellipse">
            <a:avLst/>
          </a:prstGeom>
          <a:solidFill>
            <a:schemeClr val="accent1"/>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j-lt"/>
            </a:endParaRPr>
          </a:p>
        </p:txBody>
      </p:sp>
      <p:cxnSp>
        <p:nvCxnSpPr>
          <p:cNvPr id="12" name="Straight Connector 11"/>
          <p:cNvCxnSpPr/>
          <p:nvPr/>
        </p:nvCxnSpPr>
        <p:spPr>
          <a:xfrm>
            <a:off x="4763570" y="2328325"/>
            <a:ext cx="39356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03471" y="2096547"/>
            <a:ext cx="2314759" cy="338554"/>
          </a:xfrm>
          <a:prstGeom prst="rect">
            <a:avLst/>
          </a:prstGeom>
          <a:noFill/>
        </p:spPr>
        <p:txBody>
          <a:bodyPr wrap="square" rtlCol="0">
            <a:spAutoFit/>
          </a:bodyPr>
          <a:lstStyle>
            <a:defPPr>
              <a:defRPr lang="id-ID"/>
            </a:defPPr>
            <a:lvl1pPr algn="r">
              <a:defRPr sz="1200">
                <a:solidFill>
                  <a:srgbClr val="676767"/>
                </a:solidFill>
                <a:latin typeface="+mj-lt"/>
                <a:ea typeface="Roboto" panose="02000000000000000000" pitchFamily="2" charset="0"/>
              </a:defRPr>
            </a:lvl1pPr>
          </a:lstStyle>
          <a:p>
            <a:r>
              <a:rPr lang="en-US" sz="1600" b="1" dirty="0">
                <a:solidFill>
                  <a:schemeClr val="bg1"/>
                </a:solidFill>
              </a:rPr>
              <a:t>Demonstration</a:t>
            </a:r>
            <a:r>
              <a:rPr lang="en-US" sz="1400" b="1" dirty="0">
                <a:solidFill>
                  <a:schemeClr val="bg1"/>
                </a:solidFill>
              </a:rPr>
              <a:t> </a:t>
            </a:r>
          </a:p>
        </p:txBody>
      </p:sp>
      <p:sp>
        <p:nvSpPr>
          <p:cNvPr id="15" name="TextBox 14"/>
          <p:cNvSpPr txBox="1"/>
          <p:nvPr/>
        </p:nvSpPr>
        <p:spPr>
          <a:xfrm>
            <a:off x="6729874" y="2556002"/>
            <a:ext cx="2714520" cy="584775"/>
          </a:xfrm>
          <a:prstGeom prst="rect">
            <a:avLst/>
          </a:prstGeom>
          <a:noFill/>
        </p:spPr>
        <p:txBody>
          <a:bodyPr wrap="square" rtlCol="0">
            <a:spAutoFit/>
          </a:bodyPr>
          <a:lstStyle>
            <a:defPPr>
              <a:defRPr lang="id-ID"/>
            </a:defPPr>
            <a:lvl1pPr algn="r">
              <a:defRPr sz="1200">
                <a:solidFill>
                  <a:srgbClr val="676767"/>
                </a:solidFill>
                <a:latin typeface="+mj-lt"/>
                <a:ea typeface="Roboto" panose="02000000000000000000" pitchFamily="2" charset="0"/>
              </a:defRPr>
            </a:lvl1pPr>
          </a:lstStyle>
          <a:p>
            <a:pPr algn="l"/>
            <a:r>
              <a:rPr lang="en-US" sz="1600" b="1" dirty="0">
                <a:solidFill>
                  <a:schemeClr val="bg1"/>
                </a:solidFill>
              </a:rPr>
              <a:t>Team Development Stories</a:t>
            </a:r>
          </a:p>
        </p:txBody>
      </p:sp>
      <p:sp>
        <p:nvSpPr>
          <p:cNvPr id="16" name="Oval 15"/>
          <p:cNvSpPr/>
          <p:nvPr/>
        </p:nvSpPr>
        <p:spPr>
          <a:xfrm>
            <a:off x="5187784" y="2786338"/>
            <a:ext cx="84842" cy="84842"/>
          </a:xfrm>
          <a:prstGeom prst="ellipse">
            <a:avLst/>
          </a:prstGeom>
          <a:solidFill>
            <a:schemeClr val="accent5"/>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j-lt"/>
            </a:endParaRPr>
          </a:p>
        </p:txBody>
      </p:sp>
      <p:cxnSp>
        <p:nvCxnSpPr>
          <p:cNvPr id="17" name="Straight Connector 16"/>
          <p:cNvCxnSpPr/>
          <p:nvPr/>
        </p:nvCxnSpPr>
        <p:spPr>
          <a:xfrm>
            <a:off x="5206994" y="4039964"/>
            <a:ext cx="39356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9" name="Oval 18"/>
          <p:cNvSpPr/>
          <p:nvPr/>
        </p:nvSpPr>
        <p:spPr>
          <a:xfrm>
            <a:off x="5187784" y="3476299"/>
            <a:ext cx="84842" cy="84842"/>
          </a:xfrm>
          <a:prstGeom prst="ellipse">
            <a:avLst/>
          </a:prstGeom>
          <a:solidFill>
            <a:schemeClr val="tx1"/>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j-lt"/>
            </a:endParaRPr>
          </a:p>
        </p:txBody>
      </p:sp>
      <p:cxnSp>
        <p:nvCxnSpPr>
          <p:cNvPr id="20" name="Straight Connector 19"/>
          <p:cNvCxnSpPr/>
          <p:nvPr/>
        </p:nvCxnSpPr>
        <p:spPr>
          <a:xfrm>
            <a:off x="4794215" y="3529331"/>
            <a:ext cx="39356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679630" y="3328444"/>
            <a:ext cx="2938595" cy="338554"/>
          </a:xfrm>
          <a:prstGeom prst="rect">
            <a:avLst/>
          </a:prstGeom>
          <a:noFill/>
        </p:spPr>
        <p:txBody>
          <a:bodyPr wrap="square" rtlCol="0">
            <a:spAutoFit/>
          </a:bodyPr>
          <a:lstStyle>
            <a:defPPr>
              <a:defRPr lang="id-ID"/>
            </a:defPPr>
            <a:lvl1pPr algn="r">
              <a:defRPr sz="1200">
                <a:solidFill>
                  <a:srgbClr val="676767"/>
                </a:solidFill>
                <a:latin typeface="+mj-lt"/>
                <a:ea typeface="Roboto" panose="02000000000000000000" pitchFamily="2" charset="0"/>
              </a:defRPr>
            </a:lvl1pPr>
          </a:lstStyle>
          <a:p>
            <a:r>
              <a:rPr lang="en-US" sz="1600" b="1" dirty="0">
                <a:solidFill>
                  <a:schemeClr val="bg1"/>
                </a:solidFill>
              </a:rPr>
              <a:t>Planned Improvements</a:t>
            </a:r>
          </a:p>
        </p:txBody>
      </p:sp>
      <p:sp>
        <p:nvSpPr>
          <p:cNvPr id="27" name="Isosceles Triangle 26"/>
          <p:cNvSpPr/>
          <p:nvPr/>
        </p:nvSpPr>
        <p:spPr>
          <a:xfrm rot="10800000" flipH="1" flipV="1">
            <a:off x="5146313" y="4637317"/>
            <a:ext cx="197963" cy="116857"/>
          </a:xfrm>
          <a:prstGeom prst="triangl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j-lt"/>
            </a:endParaRPr>
          </a:p>
        </p:txBody>
      </p:sp>
      <p:sp>
        <p:nvSpPr>
          <p:cNvPr id="56" name="Oval 55"/>
          <p:cNvSpPr/>
          <p:nvPr/>
        </p:nvSpPr>
        <p:spPr>
          <a:xfrm>
            <a:off x="5206994" y="1285277"/>
            <a:ext cx="84842" cy="84842"/>
          </a:xfrm>
          <a:prstGeom prst="ellipse">
            <a:avLst/>
          </a:prstGeom>
          <a:solidFill>
            <a:schemeClr val="accent1"/>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j-lt"/>
            </a:endParaRPr>
          </a:p>
        </p:txBody>
      </p:sp>
      <p:cxnSp>
        <p:nvCxnSpPr>
          <p:cNvPr id="57" name="Straight Connector 56"/>
          <p:cNvCxnSpPr/>
          <p:nvPr/>
        </p:nvCxnSpPr>
        <p:spPr>
          <a:xfrm>
            <a:off x="4794216" y="1338221"/>
            <a:ext cx="39356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59" name="TextBox 58"/>
          <p:cNvSpPr txBox="1"/>
          <p:nvPr/>
        </p:nvSpPr>
        <p:spPr>
          <a:xfrm>
            <a:off x="6763678" y="1568750"/>
            <a:ext cx="2546079" cy="338554"/>
          </a:xfrm>
          <a:prstGeom prst="rect">
            <a:avLst/>
          </a:prstGeom>
          <a:noFill/>
        </p:spPr>
        <p:txBody>
          <a:bodyPr wrap="square" rtlCol="0">
            <a:spAutoFit/>
          </a:bodyPr>
          <a:lstStyle>
            <a:defPPr>
              <a:defRPr lang="id-ID"/>
            </a:defPPr>
            <a:lvl1pPr algn="r">
              <a:defRPr sz="1200">
                <a:solidFill>
                  <a:srgbClr val="676767"/>
                </a:solidFill>
                <a:latin typeface="+mj-lt"/>
                <a:ea typeface="Roboto" panose="02000000000000000000" pitchFamily="2" charset="0"/>
              </a:defRPr>
            </a:lvl1pPr>
          </a:lstStyle>
          <a:p>
            <a:pPr algn="l"/>
            <a:r>
              <a:rPr lang="en-US" sz="1600" b="1" dirty="0">
                <a:solidFill>
                  <a:schemeClr val="bg1"/>
                </a:solidFill>
              </a:rPr>
              <a:t>High Level Overview</a:t>
            </a:r>
          </a:p>
        </p:txBody>
      </p:sp>
      <p:sp>
        <p:nvSpPr>
          <p:cNvPr id="48" name="Rectangle 47"/>
          <p:cNvSpPr/>
          <p:nvPr/>
        </p:nvSpPr>
        <p:spPr>
          <a:xfrm>
            <a:off x="4225278" y="4604740"/>
            <a:ext cx="790773" cy="65153"/>
          </a:xfrm>
          <a:prstGeom prst="rect">
            <a:avLst/>
          </a:prstGeom>
          <a:solidFill>
            <a:schemeClr val="tx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j-lt"/>
            </a:endParaRPr>
          </a:p>
        </p:txBody>
      </p:sp>
      <p:pic>
        <p:nvPicPr>
          <p:cNvPr id="26" name="Picture 25">
            <a:extLst>
              <a:ext uri="{FF2B5EF4-FFF2-40B4-BE49-F238E27FC236}">
                <a16:creationId xmlns:a16="http://schemas.microsoft.com/office/drawing/2014/main" id="{9C9A6E03-3435-FC45-8DC5-6094B00379B3}"/>
              </a:ext>
            </a:extLst>
          </p:cNvPr>
          <p:cNvPicPr>
            <a:picLocks noChangeAspect="1"/>
          </p:cNvPicPr>
          <p:nvPr/>
        </p:nvPicPr>
        <p:blipFill>
          <a:blip r:embed="rId4"/>
          <a:stretch>
            <a:fillRect/>
          </a:stretch>
        </p:blipFill>
        <p:spPr>
          <a:xfrm>
            <a:off x="3521665" y="907057"/>
            <a:ext cx="1268838" cy="731222"/>
          </a:xfrm>
          <a:prstGeom prst="rect">
            <a:avLst/>
          </a:prstGeom>
        </p:spPr>
      </p:pic>
      <p:pic>
        <p:nvPicPr>
          <p:cNvPr id="32" name="Picture 31">
            <a:extLst>
              <a:ext uri="{FF2B5EF4-FFF2-40B4-BE49-F238E27FC236}">
                <a16:creationId xmlns:a16="http://schemas.microsoft.com/office/drawing/2014/main" id="{1FC44BC2-AB1E-4A45-B351-992EBC9EEF69}"/>
              </a:ext>
            </a:extLst>
          </p:cNvPr>
          <p:cNvPicPr>
            <a:picLocks noChangeAspect="1"/>
          </p:cNvPicPr>
          <p:nvPr/>
        </p:nvPicPr>
        <p:blipFill>
          <a:blip r:embed="rId5"/>
          <a:stretch>
            <a:fillRect/>
          </a:stretch>
        </p:blipFill>
        <p:spPr>
          <a:xfrm>
            <a:off x="3608889" y="3095510"/>
            <a:ext cx="1185326" cy="790217"/>
          </a:xfrm>
          <a:prstGeom prst="rect">
            <a:avLst/>
          </a:prstGeom>
        </p:spPr>
      </p:pic>
      <p:pic>
        <p:nvPicPr>
          <p:cNvPr id="34" name="Picture 33">
            <a:extLst>
              <a:ext uri="{FF2B5EF4-FFF2-40B4-BE49-F238E27FC236}">
                <a16:creationId xmlns:a16="http://schemas.microsoft.com/office/drawing/2014/main" id="{D366078E-E84F-2348-9AC0-4502D1AC24A8}"/>
              </a:ext>
            </a:extLst>
          </p:cNvPr>
          <p:cNvPicPr>
            <a:picLocks noChangeAspect="1"/>
          </p:cNvPicPr>
          <p:nvPr/>
        </p:nvPicPr>
        <p:blipFill>
          <a:blip r:embed="rId6"/>
          <a:stretch>
            <a:fillRect/>
          </a:stretch>
        </p:blipFill>
        <p:spPr>
          <a:xfrm>
            <a:off x="5563742" y="1441089"/>
            <a:ext cx="1199982" cy="671990"/>
          </a:xfrm>
          <a:prstGeom prst="rect">
            <a:avLst/>
          </a:prstGeom>
        </p:spPr>
      </p:pic>
      <p:pic>
        <p:nvPicPr>
          <p:cNvPr id="38" name="Picture 37">
            <a:extLst>
              <a:ext uri="{FF2B5EF4-FFF2-40B4-BE49-F238E27FC236}">
                <a16:creationId xmlns:a16="http://schemas.microsoft.com/office/drawing/2014/main" id="{8EDEA476-DD07-9549-B1DC-93B56464F9CE}"/>
              </a:ext>
            </a:extLst>
          </p:cNvPr>
          <p:cNvPicPr>
            <a:picLocks noChangeAspect="1"/>
          </p:cNvPicPr>
          <p:nvPr/>
        </p:nvPicPr>
        <p:blipFill>
          <a:blip r:embed="rId7"/>
          <a:stretch>
            <a:fillRect/>
          </a:stretch>
        </p:blipFill>
        <p:spPr>
          <a:xfrm>
            <a:off x="0" y="4496551"/>
            <a:ext cx="9144000" cy="646281"/>
          </a:xfrm>
          <a:prstGeom prst="rect">
            <a:avLst/>
          </a:prstGeom>
        </p:spPr>
      </p:pic>
      <p:pic>
        <p:nvPicPr>
          <p:cNvPr id="30" name="Picture 29">
            <a:extLst>
              <a:ext uri="{FF2B5EF4-FFF2-40B4-BE49-F238E27FC236}">
                <a16:creationId xmlns:a16="http://schemas.microsoft.com/office/drawing/2014/main" id="{112E3A5B-F9F1-CD4A-9A82-8B60AE9D8C22}"/>
              </a:ext>
            </a:extLst>
          </p:cNvPr>
          <p:cNvPicPr>
            <a:picLocks noChangeAspect="1"/>
          </p:cNvPicPr>
          <p:nvPr/>
        </p:nvPicPr>
        <p:blipFill>
          <a:blip r:embed="rId8"/>
          <a:stretch>
            <a:fillRect/>
          </a:stretch>
        </p:blipFill>
        <p:spPr>
          <a:xfrm>
            <a:off x="3032060" y="1911565"/>
            <a:ext cx="1726166" cy="767185"/>
          </a:xfrm>
          <a:prstGeom prst="rect">
            <a:avLst/>
          </a:prstGeom>
        </p:spPr>
      </p:pic>
      <p:sp>
        <p:nvSpPr>
          <p:cNvPr id="54" name="Oval 53">
            <a:extLst>
              <a:ext uri="{FF2B5EF4-FFF2-40B4-BE49-F238E27FC236}">
                <a16:creationId xmlns:a16="http://schemas.microsoft.com/office/drawing/2014/main" id="{60EC5598-F7DC-E14F-AD2C-3C30E1543FF6}"/>
              </a:ext>
            </a:extLst>
          </p:cNvPr>
          <p:cNvSpPr/>
          <p:nvPr/>
        </p:nvSpPr>
        <p:spPr>
          <a:xfrm>
            <a:off x="5187784" y="3979392"/>
            <a:ext cx="84842" cy="84842"/>
          </a:xfrm>
          <a:prstGeom prst="ellipse">
            <a:avLst/>
          </a:prstGeom>
          <a:solidFill>
            <a:schemeClr val="accent5"/>
          </a:solidFill>
          <a:ln w="508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latin typeface="+mj-lt"/>
            </a:endParaRPr>
          </a:p>
        </p:txBody>
      </p:sp>
      <p:cxnSp>
        <p:nvCxnSpPr>
          <p:cNvPr id="55" name="Straight Connector 54">
            <a:extLst>
              <a:ext uri="{FF2B5EF4-FFF2-40B4-BE49-F238E27FC236}">
                <a16:creationId xmlns:a16="http://schemas.microsoft.com/office/drawing/2014/main" id="{F3FB8695-8289-B943-9EB0-89E3F0A77FEE}"/>
              </a:ext>
            </a:extLst>
          </p:cNvPr>
          <p:cNvCxnSpPr/>
          <p:nvPr/>
        </p:nvCxnSpPr>
        <p:spPr>
          <a:xfrm>
            <a:off x="5272626" y="2848896"/>
            <a:ext cx="393569" cy="0"/>
          </a:xfrm>
          <a:prstGeom prst="line">
            <a:avLst/>
          </a:prstGeom>
          <a:ln w="254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pic>
        <p:nvPicPr>
          <p:cNvPr id="36" name="Picture 35">
            <a:extLst>
              <a:ext uri="{FF2B5EF4-FFF2-40B4-BE49-F238E27FC236}">
                <a16:creationId xmlns:a16="http://schemas.microsoft.com/office/drawing/2014/main" id="{D1369178-D48A-E743-8B3D-442B9683D784}"/>
              </a:ext>
            </a:extLst>
          </p:cNvPr>
          <p:cNvPicPr>
            <a:picLocks noChangeAspect="1"/>
          </p:cNvPicPr>
          <p:nvPr/>
        </p:nvPicPr>
        <p:blipFill>
          <a:blip r:embed="rId9"/>
          <a:stretch>
            <a:fillRect/>
          </a:stretch>
        </p:blipFill>
        <p:spPr>
          <a:xfrm>
            <a:off x="5563742" y="2491125"/>
            <a:ext cx="1166132" cy="655949"/>
          </a:xfrm>
          <a:prstGeom prst="rect">
            <a:avLst/>
          </a:prstGeom>
        </p:spPr>
      </p:pic>
      <p:pic>
        <p:nvPicPr>
          <p:cNvPr id="40" name="Picture 39">
            <a:extLst>
              <a:ext uri="{FF2B5EF4-FFF2-40B4-BE49-F238E27FC236}">
                <a16:creationId xmlns:a16="http://schemas.microsoft.com/office/drawing/2014/main" id="{D8B69267-8738-DB4D-907E-F8A5D68E8654}"/>
              </a:ext>
            </a:extLst>
          </p:cNvPr>
          <p:cNvPicPr>
            <a:picLocks noChangeAspect="1"/>
          </p:cNvPicPr>
          <p:nvPr/>
        </p:nvPicPr>
        <p:blipFill>
          <a:blip r:embed="rId10"/>
          <a:stretch>
            <a:fillRect/>
          </a:stretch>
        </p:blipFill>
        <p:spPr>
          <a:xfrm>
            <a:off x="5600563" y="3620369"/>
            <a:ext cx="1249662" cy="839189"/>
          </a:xfrm>
          <a:prstGeom prst="rect">
            <a:avLst/>
          </a:prstGeom>
        </p:spPr>
      </p:pic>
      <p:sp>
        <p:nvSpPr>
          <p:cNvPr id="41" name="Rectangle 40">
            <a:extLst>
              <a:ext uri="{FF2B5EF4-FFF2-40B4-BE49-F238E27FC236}">
                <a16:creationId xmlns:a16="http://schemas.microsoft.com/office/drawing/2014/main" id="{BBE9363E-6061-9B48-8D4A-640774F8D06B}"/>
              </a:ext>
            </a:extLst>
          </p:cNvPr>
          <p:cNvSpPr/>
          <p:nvPr/>
        </p:nvSpPr>
        <p:spPr>
          <a:xfrm>
            <a:off x="6925596" y="3698420"/>
            <a:ext cx="1974900" cy="646331"/>
          </a:xfrm>
          <a:prstGeom prst="rect">
            <a:avLst/>
          </a:prstGeom>
        </p:spPr>
        <p:txBody>
          <a:bodyPr wrap="square">
            <a:spAutoFit/>
          </a:bodyPr>
          <a:lstStyle/>
          <a:p>
            <a:r>
              <a:rPr lang="en-US" b="1" dirty="0">
                <a:solidFill>
                  <a:schemeClr val="bg1"/>
                </a:solidFill>
              </a:rPr>
              <a:t>Questions and Answers</a:t>
            </a:r>
          </a:p>
        </p:txBody>
      </p:sp>
    </p:spTree>
    <p:extLst>
      <p:ext uri="{BB962C8B-B14F-4D97-AF65-F5344CB8AC3E}">
        <p14:creationId xmlns:p14="http://schemas.microsoft.com/office/powerpoint/2010/main" val="81916672"/>
      </p:ext>
    </p:extLst>
  </p:cSld>
  <p:clrMapOvr>
    <a:masterClrMapping/>
  </p:clrMapOvr>
  <p:transition spd="med">
    <p:fade/>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81F813AA-683D-904A-BFDA-5E6C9FC017CE}"/>
              </a:ext>
            </a:extLst>
          </p:cNvPr>
          <p:cNvPicPr>
            <a:picLocks noChangeAspect="1"/>
          </p:cNvPicPr>
          <p:nvPr/>
        </p:nvPicPr>
        <p:blipFill>
          <a:blip r:embed="rId3"/>
          <a:stretch>
            <a:fillRect/>
          </a:stretch>
        </p:blipFill>
        <p:spPr>
          <a:xfrm>
            <a:off x="0" y="0"/>
            <a:ext cx="9447172" cy="5904482"/>
          </a:xfrm>
          <a:prstGeom prst="rect">
            <a:avLst/>
          </a:prstGeom>
        </p:spPr>
      </p:pic>
      <p:sp>
        <p:nvSpPr>
          <p:cNvPr id="3" name="Title 2"/>
          <p:cNvSpPr>
            <a:spLocks noGrp="1"/>
          </p:cNvSpPr>
          <p:nvPr>
            <p:ph type="ctrTitle"/>
          </p:nvPr>
        </p:nvSpPr>
        <p:spPr>
          <a:xfrm>
            <a:off x="2895857" y="1574949"/>
            <a:ext cx="7598042" cy="2569946"/>
          </a:xfrm>
        </p:spPr>
        <p:txBody>
          <a:bodyPr/>
          <a:lstStyle/>
          <a:p>
            <a:r>
              <a:rPr lang="en-US" dirty="0"/>
              <a:t>TriangleRelo </a:t>
            </a:r>
            <a:br>
              <a:rPr lang="en-US" dirty="0"/>
            </a:br>
            <a:r>
              <a:rPr lang="en-US" dirty="0"/>
              <a:t>High Level Overview</a:t>
            </a:r>
          </a:p>
        </p:txBody>
      </p:sp>
      <p:pic>
        <p:nvPicPr>
          <p:cNvPr id="8" name="Picture 7">
            <a:extLst>
              <a:ext uri="{FF2B5EF4-FFF2-40B4-BE49-F238E27FC236}">
                <a16:creationId xmlns:a16="http://schemas.microsoft.com/office/drawing/2014/main" id="{75D2B3D7-C447-B74A-B21E-8BAEEC9824EE}"/>
              </a:ext>
            </a:extLst>
          </p:cNvPr>
          <p:cNvPicPr>
            <a:picLocks noChangeAspect="1"/>
          </p:cNvPicPr>
          <p:nvPr/>
        </p:nvPicPr>
        <p:blipFill>
          <a:blip r:embed="rId4"/>
          <a:stretch>
            <a:fillRect/>
          </a:stretch>
        </p:blipFill>
        <p:spPr>
          <a:xfrm>
            <a:off x="0" y="4497219"/>
            <a:ext cx="9144000" cy="646281"/>
          </a:xfrm>
          <a:prstGeom prst="rect">
            <a:avLst/>
          </a:prstGeom>
        </p:spPr>
      </p:pic>
    </p:spTree>
    <p:extLst>
      <p:ext uri="{BB962C8B-B14F-4D97-AF65-F5344CB8AC3E}">
        <p14:creationId xmlns:p14="http://schemas.microsoft.com/office/powerpoint/2010/main" val="181876668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7E11C7F-C63B-F048-B173-A3061ED8A306}"/>
              </a:ext>
            </a:extLst>
          </p:cNvPr>
          <p:cNvPicPr>
            <a:picLocks noChangeAspect="1"/>
          </p:cNvPicPr>
          <p:nvPr/>
        </p:nvPicPr>
        <p:blipFill>
          <a:blip r:embed="rId3"/>
          <a:stretch>
            <a:fillRect/>
          </a:stretch>
        </p:blipFill>
        <p:spPr>
          <a:xfrm>
            <a:off x="0" y="365760"/>
            <a:ext cx="9144000" cy="4411980"/>
          </a:xfrm>
          <a:prstGeom prst="rect">
            <a:avLst/>
          </a:prstGeom>
        </p:spPr>
      </p:pic>
      <p:sp>
        <p:nvSpPr>
          <p:cNvPr id="3" name="Title 2"/>
          <p:cNvSpPr>
            <a:spLocks noGrp="1"/>
          </p:cNvSpPr>
          <p:nvPr>
            <p:ph type="ctrTitle"/>
          </p:nvPr>
        </p:nvSpPr>
        <p:spPr>
          <a:xfrm>
            <a:off x="4536832" y="738555"/>
            <a:ext cx="6106536" cy="1639087"/>
          </a:xfrm>
        </p:spPr>
        <p:txBody>
          <a:bodyPr/>
          <a:lstStyle/>
          <a:p>
            <a:r>
              <a:rPr lang="en-US" sz="9600" dirty="0"/>
              <a:t>Demo</a:t>
            </a:r>
          </a:p>
        </p:txBody>
      </p:sp>
      <p:pic>
        <p:nvPicPr>
          <p:cNvPr id="9" name="Picture 8">
            <a:extLst>
              <a:ext uri="{FF2B5EF4-FFF2-40B4-BE49-F238E27FC236}">
                <a16:creationId xmlns:a16="http://schemas.microsoft.com/office/drawing/2014/main" id="{67321672-6DC6-5241-A306-2D40D9BBCECE}"/>
              </a:ext>
            </a:extLst>
          </p:cNvPr>
          <p:cNvPicPr>
            <a:picLocks noChangeAspect="1"/>
          </p:cNvPicPr>
          <p:nvPr/>
        </p:nvPicPr>
        <p:blipFill>
          <a:blip r:embed="rId4"/>
          <a:stretch>
            <a:fillRect/>
          </a:stretch>
        </p:blipFill>
        <p:spPr>
          <a:xfrm>
            <a:off x="0" y="4497219"/>
            <a:ext cx="9144000" cy="646281"/>
          </a:xfrm>
          <a:prstGeom prst="rect">
            <a:avLst/>
          </a:prstGeom>
        </p:spPr>
      </p:pic>
    </p:spTree>
    <p:extLst>
      <p:ext uri="{BB962C8B-B14F-4D97-AF65-F5344CB8AC3E}">
        <p14:creationId xmlns:p14="http://schemas.microsoft.com/office/powerpoint/2010/main" val="2056053007"/>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1F4B7B-5CC5-2544-8243-128D2FDD73DC}"/>
              </a:ext>
            </a:extLst>
          </p:cNvPr>
          <p:cNvPicPr>
            <a:picLocks noChangeAspect="1"/>
          </p:cNvPicPr>
          <p:nvPr/>
        </p:nvPicPr>
        <p:blipFill>
          <a:blip r:embed="rId3"/>
          <a:stretch>
            <a:fillRect/>
          </a:stretch>
        </p:blipFill>
        <p:spPr>
          <a:xfrm>
            <a:off x="0" y="0"/>
            <a:ext cx="10287000" cy="5143500"/>
          </a:xfrm>
          <a:prstGeom prst="rect">
            <a:avLst/>
          </a:prstGeom>
        </p:spPr>
      </p:pic>
      <p:sp>
        <p:nvSpPr>
          <p:cNvPr id="78" name="Title 77"/>
          <p:cNvSpPr>
            <a:spLocks noGrp="1"/>
          </p:cNvSpPr>
          <p:nvPr>
            <p:ph type="title"/>
          </p:nvPr>
        </p:nvSpPr>
        <p:spPr/>
        <p:txBody>
          <a:bodyPr/>
          <a:lstStyle/>
          <a:p>
            <a:r>
              <a:rPr lang="en-US" dirty="0">
                <a:solidFill>
                  <a:schemeClr val="bg1"/>
                </a:solidFill>
              </a:rPr>
              <a:t>Team Development Stories</a:t>
            </a:r>
          </a:p>
        </p:txBody>
      </p:sp>
      <p:sp>
        <p:nvSpPr>
          <p:cNvPr id="17" name="Rectangle 16"/>
          <p:cNvSpPr/>
          <p:nvPr/>
        </p:nvSpPr>
        <p:spPr>
          <a:xfrm>
            <a:off x="3584318" y="2598580"/>
            <a:ext cx="4076569" cy="512798"/>
          </a:xfrm>
          <a:prstGeom prst="rect">
            <a:avLst/>
          </a:prstGeom>
          <a:solidFill>
            <a:schemeClr val="accent5"/>
          </a:soli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React, UI, APIs, Chips</a:t>
            </a:r>
          </a:p>
        </p:txBody>
      </p:sp>
      <p:sp>
        <p:nvSpPr>
          <p:cNvPr id="20" name="TextBox 19"/>
          <p:cNvSpPr txBox="1"/>
          <p:nvPr/>
        </p:nvSpPr>
        <p:spPr>
          <a:xfrm>
            <a:off x="1527787" y="3356551"/>
            <a:ext cx="1798992" cy="438590"/>
          </a:xfrm>
          <a:prstGeom prst="rect">
            <a:avLst/>
          </a:prstGeom>
          <a:noFill/>
        </p:spPr>
        <p:txBody>
          <a:bodyPr wrap="square" lIns="68586" tIns="34294" rIns="68586" bIns="34294" rtlCol="0">
            <a:spAutoFit/>
          </a:bodyPr>
          <a:lstStyle/>
          <a:p>
            <a:pPr algn="ctr"/>
            <a:r>
              <a:rPr lang="en-US" sz="2400" b="1" dirty="0">
                <a:solidFill>
                  <a:schemeClr val="bg1"/>
                </a:solidFill>
              </a:rPr>
              <a:t>Michael</a:t>
            </a:r>
            <a:endParaRPr lang="en-US" sz="1400" b="1" dirty="0">
              <a:solidFill>
                <a:schemeClr val="bg1"/>
              </a:solidFill>
            </a:endParaRPr>
          </a:p>
        </p:txBody>
      </p:sp>
      <p:sp>
        <p:nvSpPr>
          <p:cNvPr id="21" name="Rectangle 20"/>
          <p:cNvSpPr/>
          <p:nvPr/>
        </p:nvSpPr>
        <p:spPr>
          <a:xfrm>
            <a:off x="3584317" y="3252765"/>
            <a:ext cx="4076570" cy="580681"/>
          </a:xfrm>
          <a:prstGeom prst="rect">
            <a:avLst/>
          </a:prstGeom>
          <a:solidFill>
            <a:schemeClr val="accent2">
              <a:lumMod val="75000"/>
            </a:schemeClr>
          </a:soli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defRPr/>
            </a:pPr>
            <a:r>
              <a:rPr lang="en-US" sz="1400" b="1" dirty="0">
                <a:solidFill>
                  <a:schemeClr val="bg1"/>
                </a:solidFill>
              </a:rPr>
              <a:t>React, UI, GoogleOAuth</a:t>
            </a:r>
          </a:p>
        </p:txBody>
      </p:sp>
      <p:sp>
        <p:nvSpPr>
          <p:cNvPr id="12" name="TextBox 11"/>
          <p:cNvSpPr txBox="1"/>
          <p:nvPr/>
        </p:nvSpPr>
        <p:spPr>
          <a:xfrm>
            <a:off x="1643401" y="1220984"/>
            <a:ext cx="1212799" cy="500145"/>
          </a:xfrm>
          <a:prstGeom prst="rect">
            <a:avLst/>
          </a:prstGeom>
          <a:noFill/>
        </p:spPr>
        <p:txBody>
          <a:bodyPr wrap="square" lIns="68586" tIns="34294" rIns="68586" bIns="34294" rtlCol="0">
            <a:spAutoFit/>
          </a:bodyPr>
          <a:lstStyle/>
          <a:p>
            <a:pPr algn="ctr"/>
            <a:r>
              <a:rPr lang="en-US" sz="2400" b="1" dirty="0">
                <a:solidFill>
                  <a:schemeClr val="bg1"/>
                </a:solidFill>
              </a:rPr>
              <a:t>Steve</a:t>
            </a:r>
            <a:r>
              <a:rPr lang="en-US" sz="2800" b="1" dirty="0">
                <a:solidFill>
                  <a:srgbClr val="585858"/>
                </a:solidFill>
              </a:rPr>
              <a:t>  </a:t>
            </a:r>
          </a:p>
        </p:txBody>
      </p:sp>
      <p:sp>
        <p:nvSpPr>
          <p:cNvPr id="13" name="TextBox 12"/>
          <p:cNvSpPr txBox="1"/>
          <p:nvPr/>
        </p:nvSpPr>
        <p:spPr>
          <a:xfrm>
            <a:off x="1730222" y="1953358"/>
            <a:ext cx="1212799" cy="438590"/>
          </a:xfrm>
          <a:prstGeom prst="rect">
            <a:avLst/>
          </a:prstGeom>
          <a:noFill/>
        </p:spPr>
        <p:txBody>
          <a:bodyPr wrap="square" lIns="68586" tIns="34294" rIns="68586" bIns="34294" rtlCol="0">
            <a:spAutoFit/>
          </a:bodyPr>
          <a:lstStyle/>
          <a:p>
            <a:pPr algn="ctr"/>
            <a:r>
              <a:rPr lang="en-US" sz="2400" b="1" dirty="0">
                <a:solidFill>
                  <a:schemeClr val="bg1"/>
                </a:solidFill>
              </a:rPr>
              <a:t>Joshua</a:t>
            </a:r>
            <a:endParaRPr lang="en-US" sz="1400" b="1" dirty="0">
              <a:solidFill>
                <a:schemeClr val="bg1"/>
              </a:solidFill>
            </a:endParaRPr>
          </a:p>
        </p:txBody>
      </p:sp>
      <p:sp>
        <p:nvSpPr>
          <p:cNvPr id="11" name="TextBox 10"/>
          <p:cNvSpPr txBox="1"/>
          <p:nvPr/>
        </p:nvSpPr>
        <p:spPr>
          <a:xfrm>
            <a:off x="1820883" y="2598580"/>
            <a:ext cx="1212799" cy="500145"/>
          </a:xfrm>
          <a:prstGeom prst="rect">
            <a:avLst/>
          </a:prstGeom>
          <a:noFill/>
        </p:spPr>
        <p:txBody>
          <a:bodyPr wrap="square" lIns="68586" tIns="34294" rIns="68586" bIns="34294" rtlCol="0">
            <a:spAutoFit/>
          </a:bodyPr>
          <a:lstStyle/>
          <a:p>
            <a:pPr algn="ctr"/>
            <a:r>
              <a:rPr lang="en-US" sz="2800" b="1" dirty="0">
                <a:solidFill>
                  <a:schemeClr val="bg1"/>
                </a:solidFill>
              </a:rPr>
              <a:t>Logan</a:t>
            </a:r>
            <a:endParaRPr lang="en-US" sz="1400" b="1" dirty="0">
              <a:solidFill>
                <a:schemeClr val="bg1"/>
              </a:solidFill>
            </a:endParaRPr>
          </a:p>
        </p:txBody>
      </p:sp>
      <p:sp>
        <p:nvSpPr>
          <p:cNvPr id="14" name="Rectangle 13"/>
          <p:cNvSpPr/>
          <p:nvPr/>
        </p:nvSpPr>
        <p:spPr>
          <a:xfrm>
            <a:off x="3594400" y="1199537"/>
            <a:ext cx="4066488" cy="577170"/>
          </a:xfrm>
          <a:prstGeom prst="rect">
            <a:avLst/>
          </a:prstGeom>
          <a:solidFill>
            <a:schemeClr val="accent5"/>
          </a:soli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Idea, SCRUM Master , MongoDB, Heroku</a:t>
            </a:r>
          </a:p>
        </p:txBody>
      </p:sp>
      <p:sp>
        <p:nvSpPr>
          <p:cNvPr id="15" name="Rectangle 14"/>
          <p:cNvSpPr/>
          <p:nvPr/>
        </p:nvSpPr>
        <p:spPr>
          <a:xfrm>
            <a:off x="3584318" y="1903095"/>
            <a:ext cx="4076570" cy="517918"/>
          </a:xfrm>
          <a:prstGeom prst="rect">
            <a:avLst/>
          </a:prstGeom>
          <a:solidFill>
            <a:schemeClr val="accent2">
              <a:lumMod val="75000"/>
            </a:schemeClr>
          </a:soli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68589" tIns="34295" rIns="68589" bIns="34295" rtlCol="0" anchor="ctr"/>
          <a:lstStyle/>
          <a:p>
            <a:pPr algn="ctr"/>
            <a:r>
              <a:rPr lang="en-US" sz="1400" b="1" dirty="0">
                <a:solidFill>
                  <a:schemeClr val="bg1"/>
                </a:solidFill>
              </a:rPr>
              <a:t>React, UI, APIs, Chips</a:t>
            </a:r>
          </a:p>
        </p:txBody>
      </p:sp>
      <p:sp>
        <p:nvSpPr>
          <p:cNvPr id="16" name="TextBox 15">
            <a:extLst>
              <a:ext uri="{FF2B5EF4-FFF2-40B4-BE49-F238E27FC236}">
                <a16:creationId xmlns:a16="http://schemas.microsoft.com/office/drawing/2014/main" id="{29192683-195A-1B43-8778-9799E5095879}"/>
              </a:ext>
            </a:extLst>
          </p:cNvPr>
          <p:cNvSpPr txBox="1"/>
          <p:nvPr/>
        </p:nvSpPr>
        <p:spPr>
          <a:xfrm>
            <a:off x="1527787" y="3998857"/>
            <a:ext cx="1617670" cy="438590"/>
          </a:xfrm>
          <a:prstGeom prst="rect">
            <a:avLst/>
          </a:prstGeom>
          <a:noFill/>
        </p:spPr>
        <p:txBody>
          <a:bodyPr wrap="square" lIns="68586" tIns="34294" rIns="68586" bIns="34294" rtlCol="0">
            <a:spAutoFit/>
          </a:bodyPr>
          <a:lstStyle/>
          <a:p>
            <a:pPr algn="ctr"/>
            <a:r>
              <a:rPr lang="en-US" sz="2400" b="1" dirty="0">
                <a:solidFill>
                  <a:schemeClr val="bg1"/>
                </a:solidFill>
              </a:rPr>
              <a:t>Derek</a:t>
            </a:r>
            <a:endParaRPr lang="en-US" sz="1400" b="1" dirty="0">
              <a:solidFill>
                <a:schemeClr val="bg1"/>
              </a:solidFill>
            </a:endParaRPr>
          </a:p>
        </p:txBody>
      </p:sp>
      <p:sp>
        <p:nvSpPr>
          <p:cNvPr id="18" name="Rectangle 17">
            <a:extLst>
              <a:ext uri="{FF2B5EF4-FFF2-40B4-BE49-F238E27FC236}">
                <a16:creationId xmlns:a16="http://schemas.microsoft.com/office/drawing/2014/main" id="{4E553B9C-05FE-FC42-A0BD-3636AB00FCAF}"/>
              </a:ext>
            </a:extLst>
          </p:cNvPr>
          <p:cNvSpPr/>
          <p:nvPr/>
        </p:nvSpPr>
        <p:spPr>
          <a:xfrm>
            <a:off x="3594400" y="3973986"/>
            <a:ext cx="4076569" cy="512798"/>
          </a:xfrm>
          <a:prstGeom prst="rect">
            <a:avLst/>
          </a:prstGeom>
          <a:solidFill>
            <a:schemeClr val="accent5"/>
          </a:solidFill>
          <a:ln>
            <a:noFill/>
          </a:ln>
          <a:effectLst>
            <a:outerShdw blurRad="76200" dist="50800" dir="5400000" algn="ctr" rotWithShape="0">
              <a:srgbClr val="000000">
                <a:alpha val="27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a:t>MongoDB, Presentation</a:t>
            </a:r>
          </a:p>
        </p:txBody>
      </p:sp>
      <p:pic>
        <p:nvPicPr>
          <p:cNvPr id="3" name="Picture 2">
            <a:extLst>
              <a:ext uri="{FF2B5EF4-FFF2-40B4-BE49-F238E27FC236}">
                <a16:creationId xmlns:a16="http://schemas.microsoft.com/office/drawing/2014/main" id="{4368D28B-84F0-D44D-BEEE-036E4378F2D7}"/>
              </a:ext>
            </a:extLst>
          </p:cNvPr>
          <p:cNvPicPr>
            <a:picLocks noChangeAspect="1"/>
          </p:cNvPicPr>
          <p:nvPr/>
        </p:nvPicPr>
        <p:blipFill>
          <a:blip r:embed="rId4"/>
          <a:stretch>
            <a:fillRect/>
          </a:stretch>
        </p:blipFill>
        <p:spPr>
          <a:xfrm>
            <a:off x="0" y="4542681"/>
            <a:ext cx="9144000" cy="646281"/>
          </a:xfrm>
          <a:prstGeom prst="rect">
            <a:avLst/>
          </a:prstGeom>
        </p:spPr>
      </p:pic>
    </p:spTree>
    <p:extLst>
      <p:ext uri="{BB962C8B-B14F-4D97-AF65-F5344CB8AC3E}">
        <p14:creationId xmlns:p14="http://schemas.microsoft.com/office/powerpoint/2010/main" val="125009446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E8A6AA1E-8E28-A24E-B143-ABC87E0B3CCC}"/>
              </a:ext>
            </a:extLst>
          </p:cNvPr>
          <p:cNvPicPr>
            <a:picLocks noChangeAspect="1"/>
          </p:cNvPicPr>
          <p:nvPr/>
        </p:nvPicPr>
        <p:blipFill>
          <a:blip r:embed="rId3"/>
          <a:stretch>
            <a:fillRect/>
          </a:stretch>
        </p:blipFill>
        <p:spPr>
          <a:xfrm>
            <a:off x="3226" y="0"/>
            <a:ext cx="9140774" cy="6098610"/>
          </a:xfrm>
          <a:prstGeom prst="rect">
            <a:avLst/>
          </a:prstGeom>
        </p:spPr>
      </p:pic>
      <p:sp>
        <p:nvSpPr>
          <p:cNvPr id="3" name="Title 2"/>
          <p:cNvSpPr>
            <a:spLocks noGrp="1"/>
          </p:cNvSpPr>
          <p:nvPr>
            <p:ph type="ctrTitle"/>
          </p:nvPr>
        </p:nvSpPr>
        <p:spPr>
          <a:xfrm>
            <a:off x="211746" y="17308"/>
            <a:ext cx="8679145" cy="468693"/>
          </a:xfrm>
          <a:gradFill>
            <a:gsLst>
              <a:gs pos="0">
                <a:schemeClr val="bg2">
                  <a:lumMod val="65000"/>
                </a:schemeClr>
              </a:gs>
              <a:gs pos="99001">
                <a:srgbClr val="2D5AA3"/>
              </a:gs>
              <a:gs pos="100000">
                <a:srgbClr val="2D5AA3"/>
              </a:gs>
            </a:gsLst>
            <a:lin ang="5400000" scaled="0"/>
          </a:gradFill>
          <a:ln>
            <a:noFill/>
          </a:ln>
          <a:extLst/>
        </p:spPr>
        <p:txBody>
          <a:bodyPr vert="horz" wrap="square" lIns="91424" tIns="45712" rIns="91424" bIns="45712" numCol="1" anchor="ctr" anchorCtr="0" compatLnSpc="1">
            <a:prstTxWarp prst="textNoShape">
              <a:avLst/>
            </a:prstTxWarp>
          </a:bodyPr>
          <a:lstStyle/>
          <a:p>
            <a:r>
              <a:rPr lang="en-US" dirty="0">
                <a:solidFill>
                  <a:schemeClr val="bg1"/>
                </a:solidFill>
              </a:rPr>
              <a:t>Planned Improvements</a:t>
            </a:r>
          </a:p>
        </p:txBody>
      </p:sp>
      <p:graphicFrame>
        <p:nvGraphicFramePr>
          <p:cNvPr id="8" name="Table Placeholder 7"/>
          <p:cNvGraphicFramePr>
            <a:graphicFrameLocks noGrp="1"/>
          </p:cNvGraphicFramePr>
          <p:nvPr>
            <p:ph type="tbl" sz="quarter" idx="12"/>
            <p:extLst>
              <p:ext uri="{D42A27DB-BD31-4B8C-83A1-F6EECF244321}">
                <p14:modId xmlns:p14="http://schemas.microsoft.com/office/powerpoint/2010/main" val="545574837"/>
              </p:ext>
            </p:extLst>
          </p:nvPr>
        </p:nvGraphicFramePr>
        <p:xfrm>
          <a:off x="211746" y="486001"/>
          <a:ext cx="8706004" cy="1645920"/>
        </p:xfrm>
        <a:graphic>
          <a:graphicData uri="http://schemas.openxmlformats.org/drawingml/2006/table">
            <a:tbl>
              <a:tblPr firstRow="1" bandRow="1">
                <a:tableStyleId>{5C22544A-7EE6-4342-B048-85BDC9FD1C3A}</a:tableStyleId>
              </a:tblPr>
              <a:tblGrid>
                <a:gridCol w="1722157">
                  <a:extLst>
                    <a:ext uri="{9D8B030D-6E8A-4147-A177-3AD203B41FA5}">
                      <a16:colId xmlns:a16="http://schemas.microsoft.com/office/drawing/2014/main" val="20000"/>
                    </a:ext>
                  </a:extLst>
                </a:gridCol>
                <a:gridCol w="6983847">
                  <a:extLst>
                    <a:ext uri="{9D8B030D-6E8A-4147-A177-3AD203B41FA5}">
                      <a16:colId xmlns:a16="http://schemas.microsoft.com/office/drawing/2014/main" val="20001"/>
                    </a:ext>
                  </a:extLst>
                </a:gridCol>
              </a:tblGrid>
              <a:tr h="223165">
                <a:tc>
                  <a:txBody>
                    <a:bodyPr/>
                    <a:lstStyle/>
                    <a:p>
                      <a:r>
                        <a:rPr lang="en-US" sz="1200" dirty="0">
                          <a:solidFill>
                            <a:schemeClr val="bg1"/>
                          </a:solidFill>
                        </a:rPr>
                        <a:t>Deliverables</a:t>
                      </a:r>
                    </a:p>
                  </a:txBody>
                  <a:tcPr/>
                </a:tc>
                <a:tc>
                  <a:txBody>
                    <a:bodyPr/>
                    <a:lstStyle/>
                    <a:p>
                      <a:r>
                        <a:rPr lang="en-US" sz="1200" dirty="0">
                          <a:solidFill>
                            <a:schemeClr val="bg1"/>
                          </a:solidFill>
                        </a:rPr>
                        <a:t>Description</a:t>
                      </a:r>
                    </a:p>
                  </a:txBody>
                  <a:tcPr/>
                </a:tc>
                <a:extLst>
                  <a:ext uri="{0D108BD9-81ED-4DB2-BD59-A6C34878D82A}">
                    <a16:rowId xmlns:a16="http://schemas.microsoft.com/office/drawing/2014/main" val="10000"/>
                  </a:ext>
                </a:extLst>
              </a:tr>
              <a:tr h="0">
                <a:tc>
                  <a:txBody>
                    <a:bodyPr/>
                    <a:lstStyle/>
                    <a:p>
                      <a:r>
                        <a:rPr lang="en-US" sz="1600" b="1" dirty="0">
                          <a:solidFill>
                            <a:srgbClr val="002060"/>
                          </a:solidFill>
                        </a:rPr>
                        <a:t>Authentication</a:t>
                      </a:r>
                    </a:p>
                  </a:txBody>
                  <a:tcPr>
                    <a:gradFill>
                      <a:gsLst>
                        <a:gs pos="0">
                          <a:schemeClr val="bg2">
                            <a:lumMod val="65000"/>
                          </a:schemeClr>
                        </a:gs>
                        <a:gs pos="99001">
                          <a:srgbClr val="2D5AA3"/>
                        </a:gs>
                        <a:gs pos="100000">
                          <a:srgbClr val="2D5AA3"/>
                        </a:gs>
                      </a:gsLst>
                      <a:lin ang="5400000" scaled="0"/>
                    </a:gradFill>
                  </a:tcPr>
                </a:tc>
                <a:tc>
                  <a:txBody>
                    <a:bodyPr/>
                    <a:lstStyle/>
                    <a:p>
                      <a:pPr marL="0" marR="0" lvl="0" indent="0" algn="l" defTabSz="68572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2000" b="0" dirty="0">
                          <a:solidFill>
                            <a:schemeClr val="bg1"/>
                          </a:solidFill>
                        </a:rPr>
                        <a:t>Add more login options and save more personal info</a:t>
                      </a:r>
                    </a:p>
                  </a:txBody>
                  <a:tcPr>
                    <a:gradFill>
                      <a:gsLst>
                        <a:gs pos="0">
                          <a:schemeClr val="bg2">
                            <a:lumMod val="65000"/>
                          </a:schemeClr>
                        </a:gs>
                        <a:gs pos="99001">
                          <a:srgbClr val="2D5AA3"/>
                        </a:gs>
                        <a:gs pos="100000">
                          <a:srgbClr val="2D5AA3"/>
                        </a:gs>
                      </a:gsLst>
                      <a:lin ang="5400000" scaled="0"/>
                    </a:gradFill>
                  </a:tcPr>
                </a:tc>
                <a:extLst>
                  <a:ext uri="{0D108BD9-81ED-4DB2-BD59-A6C34878D82A}">
                    <a16:rowId xmlns:a16="http://schemas.microsoft.com/office/drawing/2014/main" val="10001"/>
                  </a:ext>
                </a:extLst>
              </a:tr>
              <a:tr h="373607">
                <a:tc>
                  <a:txBody>
                    <a:bodyPr/>
                    <a:lstStyle/>
                    <a:p>
                      <a:r>
                        <a:rPr lang="en-US" sz="1600" b="1" dirty="0">
                          <a:solidFill>
                            <a:srgbClr val="002060"/>
                          </a:solidFill>
                        </a:rPr>
                        <a:t>Saved Searches</a:t>
                      </a:r>
                    </a:p>
                  </a:txBody>
                  <a:tcPr>
                    <a:gradFill>
                      <a:gsLst>
                        <a:gs pos="0">
                          <a:schemeClr val="bg2">
                            <a:lumMod val="65000"/>
                          </a:schemeClr>
                        </a:gs>
                        <a:gs pos="99001">
                          <a:srgbClr val="2D5AA3"/>
                        </a:gs>
                        <a:gs pos="100000">
                          <a:srgbClr val="2D5AA3"/>
                        </a:gs>
                      </a:gsLst>
                      <a:lin ang="5400000" scaled="0"/>
                    </a:gradFill>
                  </a:tcPr>
                </a:tc>
                <a:tc>
                  <a:txBody>
                    <a:bodyPr/>
                    <a:lstStyle/>
                    <a:p>
                      <a:pPr marL="0" marR="0" lvl="0" indent="0" algn="l" defTabSz="68572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2000" b="0" dirty="0">
                          <a:solidFill>
                            <a:schemeClr val="bg1"/>
                          </a:solidFill>
                        </a:rPr>
                        <a:t>See all searches and sharing</a:t>
                      </a:r>
                    </a:p>
                  </a:txBody>
                  <a:tcPr>
                    <a:gradFill>
                      <a:gsLst>
                        <a:gs pos="0">
                          <a:schemeClr val="bg2">
                            <a:lumMod val="65000"/>
                          </a:schemeClr>
                        </a:gs>
                        <a:gs pos="99001">
                          <a:srgbClr val="2D5AA3"/>
                        </a:gs>
                        <a:gs pos="100000">
                          <a:srgbClr val="2D5AA3"/>
                        </a:gs>
                      </a:gsLst>
                      <a:lin ang="5400000" scaled="0"/>
                    </a:gradFill>
                  </a:tcPr>
                </a:tc>
                <a:extLst>
                  <a:ext uri="{0D108BD9-81ED-4DB2-BD59-A6C34878D82A}">
                    <a16:rowId xmlns:a16="http://schemas.microsoft.com/office/drawing/2014/main" val="10002"/>
                  </a:ext>
                </a:extLst>
              </a:tr>
              <a:tr h="218933">
                <a:tc>
                  <a:txBody>
                    <a:bodyPr/>
                    <a:lstStyle/>
                    <a:p>
                      <a:r>
                        <a:rPr lang="en-US" sz="1600" b="1" baseline="0" dirty="0">
                          <a:solidFill>
                            <a:srgbClr val="002060"/>
                          </a:solidFill>
                        </a:rPr>
                        <a:t>Mapping</a:t>
                      </a:r>
                    </a:p>
                  </a:txBody>
                  <a:tcPr>
                    <a:gradFill>
                      <a:gsLst>
                        <a:gs pos="0">
                          <a:schemeClr val="bg2">
                            <a:lumMod val="65000"/>
                          </a:schemeClr>
                        </a:gs>
                        <a:gs pos="99001">
                          <a:srgbClr val="2D5AA3"/>
                        </a:gs>
                        <a:gs pos="100000">
                          <a:srgbClr val="2D5AA3"/>
                        </a:gs>
                      </a:gsLst>
                      <a:lin ang="5400000" scaled="0"/>
                    </a:gradFill>
                  </a:tcPr>
                </a:tc>
                <a:tc>
                  <a:txBody>
                    <a:bodyPr/>
                    <a:lstStyle/>
                    <a:p>
                      <a:pPr marL="0" marR="0" lvl="0" indent="0" algn="l" defTabSz="68572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2000" b="0" dirty="0">
                          <a:solidFill>
                            <a:schemeClr val="bg1"/>
                          </a:solidFill>
                        </a:rPr>
                        <a:t>Functionality outside of local area</a:t>
                      </a:r>
                    </a:p>
                  </a:txBody>
                  <a:tcPr>
                    <a:gradFill>
                      <a:gsLst>
                        <a:gs pos="0">
                          <a:schemeClr val="bg2">
                            <a:lumMod val="65000"/>
                          </a:schemeClr>
                        </a:gs>
                        <a:gs pos="99001">
                          <a:srgbClr val="2D5AA3"/>
                        </a:gs>
                        <a:gs pos="100000">
                          <a:srgbClr val="2D5AA3"/>
                        </a:gs>
                      </a:gsLst>
                      <a:lin ang="5400000" scaled="0"/>
                    </a:gradFill>
                  </a:tcPr>
                </a:tc>
                <a:extLst>
                  <a:ext uri="{0D108BD9-81ED-4DB2-BD59-A6C34878D82A}">
                    <a16:rowId xmlns:a16="http://schemas.microsoft.com/office/drawing/2014/main" val="10003"/>
                  </a:ext>
                </a:extLst>
              </a:tr>
            </a:tbl>
          </a:graphicData>
        </a:graphic>
      </p:graphicFrame>
      <p:pic>
        <p:nvPicPr>
          <p:cNvPr id="4" name="Picture 3">
            <a:extLst>
              <a:ext uri="{FF2B5EF4-FFF2-40B4-BE49-F238E27FC236}">
                <a16:creationId xmlns:a16="http://schemas.microsoft.com/office/drawing/2014/main" id="{802BAB30-C266-8C4C-8583-52933F17AFA0}"/>
              </a:ext>
            </a:extLst>
          </p:cNvPr>
          <p:cNvPicPr>
            <a:picLocks noChangeAspect="1"/>
          </p:cNvPicPr>
          <p:nvPr/>
        </p:nvPicPr>
        <p:blipFill>
          <a:blip r:embed="rId4"/>
          <a:stretch>
            <a:fillRect/>
          </a:stretch>
        </p:blipFill>
        <p:spPr>
          <a:xfrm>
            <a:off x="0" y="4497219"/>
            <a:ext cx="9144000" cy="646281"/>
          </a:xfrm>
          <a:prstGeom prst="rect">
            <a:avLst/>
          </a:prstGeom>
        </p:spPr>
      </p:pic>
    </p:spTree>
    <p:extLst>
      <p:ext uri="{BB962C8B-B14F-4D97-AF65-F5344CB8AC3E}">
        <p14:creationId xmlns:p14="http://schemas.microsoft.com/office/powerpoint/2010/main" val="2138406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7EECABCB-6CD3-3D41-A1BB-66A3CD4C507C}"/>
              </a:ext>
            </a:extLst>
          </p:cNvPr>
          <p:cNvPicPr>
            <a:picLocks noChangeAspect="1"/>
          </p:cNvPicPr>
          <p:nvPr/>
        </p:nvPicPr>
        <p:blipFill>
          <a:blip r:embed="rId3"/>
          <a:stretch>
            <a:fillRect/>
          </a:stretch>
        </p:blipFill>
        <p:spPr>
          <a:xfrm>
            <a:off x="0" y="0"/>
            <a:ext cx="9144000" cy="6080760"/>
          </a:xfrm>
          <a:prstGeom prst="rect">
            <a:avLst/>
          </a:prstGeom>
        </p:spPr>
      </p:pic>
      <p:sp>
        <p:nvSpPr>
          <p:cNvPr id="3" name="Title 2"/>
          <p:cNvSpPr>
            <a:spLocks noGrp="1"/>
          </p:cNvSpPr>
          <p:nvPr>
            <p:ph type="ctrTitle"/>
          </p:nvPr>
        </p:nvSpPr>
        <p:spPr>
          <a:xfrm>
            <a:off x="383768" y="1719943"/>
            <a:ext cx="7598042" cy="1144926"/>
          </a:xfrm>
        </p:spPr>
        <p:txBody>
          <a:bodyPr/>
          <a:lstStyle/>
          <a:p>
            <a:r>
              <a:rPr lang="en-US" dirty="0"/>
              <a:t>Questions and Answers</a:t>
            </a:r>
          </a:p>
        </p:txBody>
      </p:sp>
      <p:pic>
        <p:nvPicPr>
          <p:cNvPr id="4" name="Picture 3">
            <a:extLst>
              <a:ext uri="{FF2B5EF4-FFF2-40B4-BE49-F238E27FC236}">
                <a16:creationId xmlns:a16="http://schemas.microsoft.com/office/drawing/2014/main" id="{428AFA59-4721-CD40-80EF-1BCEA87C4699}"/>
              </a:ext>
            </a:extLst>
          </p:cNvPr>
          <p:cNvPicPr>
            <a:picLocks noChangeAspect="1"/>
          </p:cNvPicPr>
          <p:nvPr/>
        </p:nvPicPr>
        <p:blipFill>
          <a:blip r:embed="rId4"/>
          <a:stretch>
            <a:fillRect/>
          </a:stretch>
        </p:blipFill>
        <p:spPr>
          <a:xfrm>
            <a:off x="0" y="4497219"/>
            <a:ext cx="9144000" cy="646281"/>
          </a:xfrm>
          <a:prstGeom prst="rect">
            <a:avLst/>
          </a:prstGeom>
        </p:spPr>
      </p:pic>
    </p:spTree>
    <p:extLst>
      <p:ext uri="{BB962C8B-B14F-4D97-AF65-F5344CB8AC3E}">
        <p14:creationId xmlns:p14="http://schemas.microsoft.com/office/powerpoint/2010/main" val="232029409"/>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E9D37DD-F3DE-BB49-934F-4FF03781C634}"/>
              </a:ext>
            </a:extLst>
          </p:cNvPr>
          <p:cNvPicPr>
            <a:picLocks noChangeAspect="1"/>
          </p:cNvPicPr>
          <p:nvPr/>
        </p:nvPicPr>
        <p:blipFill>
          <a:blip r:embed="rId3"/>
          <a:stretch>
            <a:fillRect/>
          </a:stretch>
        </p:blipFill>
        <p:spPr>
          <a:xfrm>
            <a:off x="0" y="0"/>
            <a:ext cx="9144000" cy="6858000"/>
          </a:xfrm>
          <a:prstGeom prst="rect">
            <a:avLst/>
          </a:prstGeom>
        </p:spPr>
      </p:pic>
      <p:sp>
        <p:nvSpPr>
          <p:cNvPr id="3" name="Title 2"/>
          <p:cNvSpPr>
            <a:spLocks noGrp="1"/>
          </p:cNvSpPr>
          <p:nvPr>
            <p:ph type="ctrTitle"/>
          </p:nvPr>
        </p:nvSpPr>
        <p:spPr>
          <a:xfrm>
            <a:off x="383768" y="1719943"/>
            <a:ext cx="7598042" cy="1144926"/>
          </a:xfrm>
        </p:spPr>
        <p:txBody>
          <a:bodyPr/>
          <a:lstStyle/>
          <a:p>
            <a:r>
              <a:rPr lang="en-US" dirty="0"/>
              <a:t>Thank you!</a:t>
            </a:r>
          </a:p>
        </p:txBody>
      </p:sp>
      <p:pic>
        <p:nvPicPr>
          <p:cNvPr id="4" name="Picture 3">
            <a:extLst>
              <a:ext uri="{FF2B5EF4-FFF2-40B4-BE49-F238E27FC236}">
                <a16:creationId xmlns:a16="http://schemas.microsoft.com/office/drawing/2014/main" id="{17374EAA-31E0-0F43-A377-0BB4B8CCB387}"/>
              </a:ext>
            </a:extLst>
          </p:cNvPr>
          <p:cNvPicPr>
            <a:picLocks noChangeAspect="1"/>
          </p:cNvPicPr>
          <p:nvPr/>
        </p:nvPicPr>
        <p:blipFill>
          <a:blip r:embed="rId4"/>
          <a:stretch>
            <a:fillRect/>
          </a:stretch>
        </p:blipFill>
        <p:spPr>
          <a:xfrm>
            <a:off x="0" y="4497219"/>
            <a:ext cx="9144000" cy="646281"/>
          </a:xfrm>
          <a:prstGeom prst="rect">
            <a:avLst/>
          </a:prstGeom>
        </p:spPr>
      </p:pic>
    </p:spTree>
    <p:extLst>
      <p:ext uri="{BB962C8B-B14F-4D97-AF65-F5344CB8AC3E}">
        <p14:creationId xmlns:p14="http://schemas.microsoft.com/office/powerpoint/2010/main" val="524714832"/>
      </p:ext>
    </p:extLst>
  </p:cSld>
  <p:clrMapOvr>
    <a:masterClrMapping/>
  </p:clrMapOvr>
  <p:transition spd="slow">
    <p:wipe/>
  </p:transition>
</p:sld>
</file>

<file path=ppt/theme/theme1.xml><?xml version="1.0" encoding="utf-8"?>
<a:theme xmlns:a="http://schemas.openxmlformats.org/drawingml/2006/main" name="Blue theme 2015 16x9">
  <a:themeElements>
    <a:clrScheme name="Cisco Blue">
      <a:dk1>
        <a:srgbClr val="676767"/>
      </a:dk1>
      <a:lt1>
        <a:srgbClr val="FFFFFF"/>
      </a:lt1>
      <a:dk2>
        <a:srgbClr val="2968AF"/>
      </a:dk2>
      <a:lt2>
        <a:srgbClr val="FFFFFF"/>
      </a:lt2>
      <a:accent1>
        <a:srgbClr val="214794"/>
      </a:accent1>
      <a:accent2>
        <a:srgbClr val="8EBCDC"/>
      </a:accent2>
      <a:accent3>
        <a:srgbClr val="676767"/>
      </a:accent3>
      <a:accent4>
        <a:srgbClr val="57B74E"/>
      </a:accent4>
      <a:accent5>
        <a:srgbClr val="32B2DF"/>
      </a:accent5>
      <a:accent6>
        <a:srgbClr val="0D868E"/>
      </a:accent6>
      <a:hlink>
        <a:srgbClr val="2BA2D7"/>
      </a:hlink>
      <a:folHlink>
        <a:srgbClr val="2968AF"/>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Blue theme 2015 16x9</Template>
  <TotalTime>23136</TotalTime>
  <Words>121</Words>
  <Application>Microsoft Macintosh PowerPoint</Application>
  <PresentationFormat>On-screen Show (16:9)</PresentationFormat>
  <Paragraphs>43</Paragraphs>
  <Slides>8</Slides>
  <Notes>8</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8</vt:i4>
      </vt:variant>
    </vt:vector>
  </HeadingPairs>
  <TitlesOfParts>
    <vt:vector size="20" baseType="lpstr">
      <vt:lpstr>ＭＳ Ｐゴシック</vt:lpstr>
      <vt:lpstr>Arial</vt:lpstr>
      <vt:lpstr>Broadway</vt:lpstr>
      <vt:lpstr>Calibri</vt:lpstr>
      <vt:lpstr>Calibri Light</vt:lpstr>
      <vt:lpstr>Ciscolight</vt:lpstr>
      <vt:lpstr>CiscoSans</vt:lpstr>
      <vt:lpstr>CiscoSans ExtraLight</vt:lpstr>
      <vt:lpstr>CiscoSans Thin</vt:lpstr>
      <vt:lpstr>Roboto</vt:lpstr>
      <vt:lpstr>Blue theme 2015 16x9</vt:lpstr>
      <vt:lpstr>Custom Design</vt:lpstr>
      <vt:lpstr>TriangleRelo Team Project Review  </vt:lpstr>
      <vt:lpstr>Agenda</vt:lpstr>
      <vt:lpstr>TriangleRelo  High Level Overview</vt:lpstr>
      <vt:lpstr>Demo</vt:lpstr>
      <vt:lpstr>Team Development Stories</vt:lpstr>
      <vt:lpstr>Planned Improvements</vt:lpstr>
      <vt:lpstr>Questions and Answers</vt:lpstr>
      <vt:lpstr>Thank you!</vt:lpstr>
    </vt:vector>
  </TitlesOfParts>
  <Company>Cisco Systems</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Cisco Network Optimization Service for Service Providers BDM Presentation</dc:title>
  <dc:creator>Ajay Soin -X (ajsoin - MODIS INC at Cisco)</dc:creator>
  <cp:lastModifiedBy>Derek Johnson</cp:lastModifiedBy>
  <cp:revision>554</cp:revision>
  <dcterms:created xsi:type="dcterms:W3CDTF">2015-08-17T22:56:39Z</dcterms:created>
  <dcterms:modified xsi:type="dcterms:W3CDTF">2018-03-20T22:40:33Z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chitectures">
    <vt:lpwstr/>
  </property>
  <property fmtid="{D5CDD505-2E9C-101B-9397-08002B2CF9AE}" pid="3" name="country">
    <vt:lpwstr>US</vt:lpwstr>
  </property>
  <property fmtid="{D5CDD505-2E9C-101B-9397-08002B2CF9AE}" pid="4" name="sesecurity">
    <vt:lpwstr>Cisco Confidential</vt:lpwstr>
  </property>
  <property fmtid="{D5CDD505-2E9C-101B-9397-08002B2CF9AE}" pid="5" name="publishDate">
    <vt:lpwstr>2016-09-14 01:29:00</vt:lpwstr>
  </property>
  <property fmtid="{D5CDD505-2E9C-101B-9397-08002B2CF9AE}" pid="6" name="language">
    <vt:lpwstr>en</vt:lpwstr>
  </property>
  <property fmtid="{D5CDD505-2E9C-101B-9397-08002B2CF9AE}" pid="7" name="pid">
    <vt:lpwstr/>
  </property>
  <property fmtid="{D5CDD505-2E9C-101B-9397-08002B2CF9AE}" pid="8" name="mimeType">
    <vt:lpwstr>application/vnd.openxmlformats-officedocument.presentationml.presentation</vt:lpwstr>
  </property>
  <property fmtid="{D5CDD505-2E9C-101B-9397-08002B2CF9AE}" pid="9" name="revisionFlag">
    <vt:lpwstr/>
  </property>
  <property fmtid="{D5CDD505-2E9C-101B-9397-08002B2CF9AE}" pid="10" name="contentArchive">
    <vt:lpwstr/>
  </property>
  <property fmtid="{D5CDD505-2E9C-101B-9397-08002B2CF9AE}" pid="11" name="bizEntity">
    <vt:lpwstr/>
  </property>
  <property fmtid="{D5CDD505-2E9C-101B-9397-08002B2CF9AE}" pid="12" name="contentLastModified">
    <vt:lpwstr>2016-04-04T17:43:05.000+0000</vt:lpwstr>
  </property>
  <property fmtid="{D5CDD505-2E9C-101B-9397-08002B2CF9AE}" pid="13" name="fileDuration">
    <vt:lpwstr/>
  </property>
  <property fmtid="{D5CDD505-2E9C-101B-9397-08002B2CF9AE}" pid="14" name="routeMarket">
    <vt:lpwstr/>
  </property>
  <property fmtid="{D5CDD505-2E9C-101B-9397-08002B2CF9AE}" pid="15" name="viewAble">
    <vt:lpwstr>Desktop and Mobile</vt:lpwstr>
  </property>
  <property fmtid="{D5CDD505-2E9C-101B-9397-08002B2CF9AE}" pid="16" name="targetSalesMotion">
    <vt:lpwstr/>
  </property>
  <property fmtid="{D5CDD505-2E9C-101B-9397-08002B2CF9AE}" pid="17" name="solutions">
    <vt:lpwstr>NetworkingSolutions:Solutions</vt:lpwstr>
  </property>
  <property fmtid="{D5CDD505-2E9C-101B-9397-08002B2CF9AE}" pid="18" name="secondaryConcept">
    <vt:lpwstr/>
  </property>
  <property fmtid="{D5CDD505-2E9C-101B-9397-08002B2CF9AE}" pid="19" name="targetSystem">
    <vt:lpwstr>WEM</vt:lpwstr>
  </property>
  <property fmtid="{D5CDD505-2E9C-101B-9397-08002B2CF9AE}" pid="20" name="targetCountry">
    <vt:lpwstr/>
  </property>
  <property fmtid="{D5CDD505-2E9C-101B-9397-08002B2CF9AE}" pid="21" name="marketIndustryTrend">
    <vt:lpwstr/>
  </property>
  <property fmtid="{D5CDD505-2E9C-101B-9397-08002B2CF9AE}" pid="22" name="machineConcepts">
    <vt:lpwstr>Cisco IOS Technologies, Cloud And Systems Management, Data Center Automation, Differentiated Services, Mobile Networks, Policy Management, Cisco IOS IP Mobility, Quality Of Service (QoS), Intelligent Automation, Optical Networking, Workload Automation, Pr</vt:lpwstr>
  </property>
  <property fmtid="{D5CDD505-2E9C-101B-9397-08002B2CF9AE}" pid="23" name="lastVerifiedDate">
    <vt:lpwstr/>
  </property>
  <property fmtid="{D5CDD505-2E9C-101B-9397-08002B2CF9AE}" pid="24" name="sysAlfPubVer">
    <vt:lpwstr>7</vt:lpwstr>
  </property>
  <property fmtid="{D5CDD505-2E9C-101B-9397-08002B2CF9AE}" pid="25" name="fileSize">
    <vt:lpwstr/>
  </property>
  <property fmtid="{D5CDD505-2E9C-101B-9397-08002B2CF9AE}" pid="26" name="targetPersona">
    <vt:lpwstr/>
  </property>
  <property fmtid="{D5CDD505-2E9C-101B-9397-08002B2CF9AE}" pid="27" name="buyerType">
    <vt:lpwstr/>
  </property>
  <property fmtid="{D5CDD505-2E9C-101B-9397-08002B2CF9AE}" pid="28" name="competitive">
    <vt:lpwstr/>
  </property>
  <property fmtid="{D5CDD505-2E9C-101B-9397-08002B2CF9AE}" pid="29" name="autoPlay">
    <vt:lpwstr>No</vt:lpwstr>
  </property>
  <property fmtid="{D5CDD505-2E9C-101B-9397-08002B2CF9AE}" pid="30" name="offeringCategory">
    <vt:lpwstr>Services</vt:lpwstr>
  </property>
  <property fmtid="{D5CDD505-2E9C-101B-9397-08002B2CF9AE}" pid="31" name="authors">
    <vt:lpwstr>Cisco Systems, Inc.</vt:lpwstr>
  </property>
  <property fmtid="{D5CDD505-2E9C-101B-9397-08002B2CF9AE}" pid="32" name="deliveryMethod">
    <vt:lpwstr/>
  </property>
  <property fmtid="{D5CDD505-2E9C-101B-9397-08002B2CF9AE}" pid="33" name="fireWall">
    <vt:lpwstr>No</vt:lpwstr>
  </property>
  <property fmtid="{D5CDD505-2E9C-101B-9397-08002B2CF9AE}" pid="34" name="concept">
    <vt:lpwstr>Island of Content</vt:lpwstr>
  </property>
  <property fmtid="{D5CDD505-2E9C-101B-9397-08002B2CF9AE}" pid="35" name="primaryConcept">
    <vt:lpwstr>NetworkingSolutions:Solutions</vt:lpwstr>
  </property>
  <property fmtid="{D5CDD505-2E9C-101B-9397-08002B2CF9AE}" pid="36" name="description">
    <vt:lpwstr>For our service provider customers, Cisco Network Optimization Service helps you prevent business disruption and improve operational efficiency. It provides continuous support to manage the risk of disruption while you introduce change. We help you improv</vt:lpwstr>
  </property>
  <property fmtid="{D5CDD505-2E9C-101B-9397-08002B2CF9AE}" pid="37" name="title">
    <vt:lpwstr>Cisco Network Optimization Service for Service Providers BDM Presentation</vt:lpwstr>
  </property>
  <property fmtid="{D5CDD505-2E9C-101B-9397-08002B2CF9AE}" pid="38" name="products">
    <vt:lpwstr/>
  </property>
  <property fmtid="{D5CDD505-2E9C-101B-9397-08002B2CF9AE}" pid="39" name="industryType">
    <vt:lpwstr/>
  </property>
  <property fmtid="{D5CDD505-2E9C-101B-9397-08002B2CF9AE}" pid="40" name="wemDestFolderPath">
    <vt:lpwstr>/content/dam/en/us/solutions/collateral/service-provider</vt:lpwstr>
  </property>
  <property fmtid="{D5CDD505-2E9C-101B-9397-08002B2CF9AE}" pid="41" name="certified">
    <vt:lpwstr>certified</vt:lpwstr>
  </property>
  <property fmtid="{D5CDD505-2E9C-101B-9397-08002B2CF9AE}" pid="42" name="alfrescoDocVersion">
    <vt:lpwstr>2.0</vt:lpwstr>
  </property>
  <property fmtid="{D5CDD505-2E9C-101B-9397-08002B2CF9AE}" pid="43" name="subBizEntity">
    <vt:lpwstr/>
  </property>
  <property fmtid="{D5CDD505-2E9C-101B-9397-08002B2CF9AE}" pid="44" name="createDate">
    <vt:lpwstr>2015-11-25 18:31:36</vt:lpwstr>
  </property>
  <property fmtid="{D5CDD505-2E9C-101B-9397-08002B2CF9AE}" pid="45" name="expirationDate">
    <vt:lpwstr>2017-07-05 00:00:00</vt:lpwstr>
  </property>
  <property fmtid="{D5CDD505-2E9C-101B-9397-08002B2CF9AE}" pid="46" name="marketSegment">
    <vt:lpwstr/>
  </property>
  <property fmtid="{D5CDD505-2E9C-101B-9397-08002B2CF9AE}" pid="47" name="alfrescoTraceID">
    <vt:lpwstr>workspace://SpacesStore/03c77178-5a49-4e65-b50b-1ff635cfec3a</vt:lpwstr>
  </property>
  <property fmtid="{D5CDD505-2E9C-101B-9397-08002B2CF9AE}" pid="48" name="accessLevel">
    <vt:lpwstr>Employee</vt:lpwstr>
  </property>
  <property fmtid="{D5CDD505-2E9C-101B-9397-08002B2CF9AE}" pid="49" name="roleBasedDevelopment">
    <vt:lpwstr/>
  </property>
  <property fmtid="{D5CDD505-2E9C-101B-9397-08002B2CF9AE}" pid="50" name="iocontentsource">
    <vt:lpwstr>Sales</vt:lpwstr>
  </property>
  <property fmtid="{D5CDD505-2E9C-101B-9397-08002B2CF9AE}" pid="51" name="docType">
    <vt:lpwstr>Networking Solutions Sales Resource</vt:lpwstr>
  </property>
  <property fmtid="{D5CDD505-2E9C-101B-9397-08002B2CF9AE}" pid="52" name="contentSubcategory">
    <vt:lpwstr>Presentations</vt:lpwstr>
  </property>
  <property fmtid="{D5CDD505-2E9C-101B-9397-08002B2CF9AE}" pid="53" name="services">
    <vt:lpwstr>/Services/Advanced Services,/Services/Advanced Services/AS-OPT%2FNetwork Optimize Svcs-NOSC,/Services/Advanced Services/AS-S-OPT%2FNetwork Optimize Svcs-NOSC</vt:lpwstr>
  </property>
  <property fmtid="{D5CDD505-2E9C-101B-9397-08002B2CF9AE}" pid="54" name="contentCategory">
    <vt:lpwstr>Collateral</vt:lpwstr>
  </property>
  <property fmtid="{D5CDD505-2E9C-101B-9397-08002B2CF9AE}" pid="55" name="downLoadable">
    <vt:lpwstr>Yes</vt:lpwstr>
  </property>
  <property fmtid="{D5CDD505-2E9C-101B-9397-08002B2CF9AE}" pid="56" name="acquisitions">
    <vt:lpwstr/>
  </property>
  <property fmtid="{D5CDD505-2E9C-101B-9397-08002B2CF9AE}" pid="57" name="seTags">
    <vt:lpwstr>stability, flexibility</vt:lpwstr>
  </property>
</Properties>
</file>

<file path=docProps/thumbnail.jpeg>
</file>